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6"/>
  </p:notesMasterIdLst>
  <p:sldIdLst>
    <p:sldId id="298" r:id="rId2"/>
    <p:sldId id="281" r:id="rId3"/>
    <p:sldId id="297" r:id="rId4"/>
    <p:sldId id="29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85A3E-4D3C-42F4-9ECA-151C912FC8B6}" v="58" dt="2025-07-17T07:00:03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91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arth Kaushal" userId="e5d5bef5069f9037" providerId="LiveId" clId="{81785A3E-4D3C-42F4-9ECA-151C912FC8B6}"/>
    <pc:docChg chg="undo custSel addSld delSld modSld sldOrd">
      <pc:chgData name="Smarth Kaushal" userId="e5d5bef5069f9037" providerId="LiveId" clId="{81785A3E-4D3C-42F4-9ECA-151C912FC8B6}" dt="2025-07-17T07:01:25.989" v="1226" actId="20577"/>
      <pc:docMkLst>
        <pc:docMk/>
      </pc:docMkLst>
      <pc:sldChg chg="addSp delSp modSp mod">
        <pc:chgData name="Smarth Kaushal" userId="e5d5bef5069f9037" providerId="LiveId" clId="{81785A3E-4D3C-42F4-9ECA-151C912FC8B6}" dt="2025-07-17T06:02:24.605" v="979" actId="122"/>
        <pc:sldMkLst>
          <pc:docMk/>
          <pc:sldMk cId="0" sldId="281"/>
        </pc:sldMkLst>
        <pc:spChg chg="add">
          <ac:chgData name="Smarth Kaushal" userId="e5d5bef5069f9037" providerId="LiveId" clId="{81785A3E-4D3C-42F4-9ECA-151C912FC8B6}" dt="2025-07-17T05:43:20.021" v="706"/>
          <ac:spMkLst>
            <pc:docMk/>
            <pc:sldMk cId="0" sldId="281"/>
            <ac:spMk id="2" creationId="{1050B6AF-7EF6-CD3A-2BCD-115CFD52695E}"/>
          </ac:spMkLst>
        </pc:spChg>
        <pc:spChg chg="add">
          <ac:chgData name="Smarth Kaushal" userId="e5d5bef5069f9037" providerId="LiveId" clId="{81785A3E-4D3C-42F4-9ECA-151C912FC8B6}" dt="2025-07-17T05:43:20.021" v="706"/>
          <ac:spMkLst>
            <pc:docMk/>
            <pc:sldMk cId="0" sldId="281"/>
            <ac:spMk id="4" creationId="{9FCFEE86-EEEA-C64C-4504-2765A3DD8C03}"/>
          </ac:spMkLst>
        </pc:spChg>
        <pc:spChg chg="add">
          <ac:chgData name="Smarth Kaushal" userId="e5d5bef5069f9037" providerId="LiveId" clId="{81785A3E-4D3C-42F4-9ECA-151C912FC8B6}" dt="2025-07-17T05:43:20.021" v="706"/>
          <ac:spMkLst>
            <pc:docMk/>
            <pc:sldMk cId="0" sldId="281"/>
            <ac:spMk id="5" creationId="{FFF9ED57-A5F6-1B1B-2364-C9D165F735FE}"/>
          </ac:spMkLst>
        </pc:spChg>
        <pc:spChg chg="mod">
          <ac:chgData name="Smarth Kaushal" userId="e5d5bef5069f9037" providerId="LiveId" clId="{81785A3E-4D3C-42F4-9ECA-151C912FC8B6}" dt="2025-07-17T05:47:55.346" v="733" actId="1076"/>
          <ac:spMkLst>
            <pc:docMk/>
            <pc:sldMk cId="0" sldId="281"/>
            <ac:spMk id="6" creationId="{00000000-0000-0000-0000-000000000000}"/>
          </ac:spMkLst>
        </pc:spChg>
        <pc:spChg chg="mod">
          <ac:chgData name="Smarth Kaushal" userId="e5d5bef5069f9037" providerId="LiveId" clId="{81785A3E-4D3C-42F4-9ECA-151C912FC8B6}" dt="2025-07-17T05:47:51.358" v="732" actId="1076"/>
          <ac:spMkLst>
            <pc:docMk/>
            <pc:sldMk cId="0" sldId="281"/>
            <ac:spMk id="7" creationId="{00000000-0000-0000-0000-000000000000}"/>
          </ac:spMkLst>
        </pc:spChg>
        <pc:spChg chg="add">
          <ac:chgData name="Smarth Kaushal" userId="e5d5bef5069f9037" providerId="LiveId" clId="{81785A3E-4D3C-42F4-9ECA-151C912FC8B6}" dt="2025-07-17T05:43:20.021" v="706"/>
          <ac:spMkLst>
            <pc:docMk/>
            <pc:sldMk cId="0" sldId="281"/>
            <ac:spMk id="8" creationId="{D8F96F17-6D65-0A6A-3748-AD18C0A297C7}"/>
          </ac:spMkLst>
        </pc:spChg>
        <pc:spChg chg="mod">
          <ac:chgData name="Smarth Kaushal" userId="e5d5bef5069f9037" providerId="LiveId" clId="{81785A3E-4D3C-42F4-9ECA-151C912FC8B6}" dt="2025-07-17T05:47:45.931" v="731" actId="14100"/>
          <ac:spMkLst>
            <pc:docMk/>
            <pc:sldMk cId="0" sldId="281"/>
            <ac:spMk id="9" creationId="{00000000-0000-0000-0000-000000000000}"/>
          </ac:spMkLst>
        </pc:spChg>
        <pc:spChg chg="mod">
          <ac:chgData name="Smarth Kaushal" userId="e5d5bef5069f9037" providerId="LiveId" clId="{81785A3E-4D3C-42F4-9ECA-151C912FC8B6}" dt="2025-07-17T03:32:17.757" v="11" actId="20577"/>
          <ac:spMkLst>
            <pc:docMk/>
            <pc:sldMk cId="0" sldId="281"/>
            <ac:spMk id="10" creationId="{5DBCE864-823D-4A13-9607-5DA1F0ED5FB8}"/>
          </ac:spMkLst>
        </pc:spChg>
        <pc:spChg chg="add del">
          <ac:chgData name="Smarth Kaushal" userId="e5d5bef5069f9037" providerId="LiveId" clId="{81785A3E-4D3C-42F4-9ECA-151C912FC8B6}" dt="2025-07-17T05:43:38.291" v="709" actId="478"/>
          <ac:spMkLst>
            <pc:docMk/>
            <pc:sldMk cId="0" sldId="281"/>
            <ac:spMk id="11" creationId="{E0872CBA-E37B-BB9A-89C7-E7783EA22597}"/>
          </ac:spMkLst>
        </pc:spChg>
        <pc:spChg chg="add">
          <ac:chgData name="Smarth Kaushal" userId="e5d5bef5069f9037" providerId="LiveId" clId="{81785A3E-4D3C-42F4-9ECA-151C912FC8B6}" dt="2025-07-17T05:43:20.021" v="706"/>
          <ac:spMkLst>
            <pc:docMk/>
            <pc:sldMk cId="0" sldId="281"/>
            <ac:spMk id="12" creationId="{A05398E4-A7BA-F926-8E44-8EDC4E63383E}"/>
          </ac:spMkLst>
        </pc:spChg>
        <pc:spChg chg="add">
          <ac:chgData name="Smarth Kaushal" userId="e5d5bef5069f9037" providerId="LiveId" clId="{81785A3E-4D3C-42F4-9ECA-151C912FC8B6}" dt="2025-07-17T05:43:20.021" v="706"/>
          <ac:spMkLst>
            <pc:docMk/>
            <pc:sldMk cId="0" sldId="281"/>
            <ac:spMk id="13" creationId="{73602876-B320-E07E-A464-066E43B32EAE}"/>
          </ac:spMkLst>
        </pc:spChg>
        <pc:spChg chg="add mod">
          <ac:chgData name="Smarth Kaushal" userId="e5d5bef5069f9037" providerId="LiveId" clId="{81785A3E-4D3C-42F4-9ECA-151C912FC8B6}" dt="2025-07-17T05:55:20.686" v="823" actId="1076"/>
          <ac:spMkLst>
            <pc:docMk/>
            <pc:sldMk cId="0" sldId="281"/>
            <ac:spMk id="14" creationId="{3D3EC8B3-8592-D49A-826C-E62543FF8831}"/>
          </ac:spMkLst>
        </pc:spChg>
        <pc:spChg chg="add mod">
          <ac:chgData name="Smarth Kaushal" userId="e5d5bef5069f9037" providerId="LiveId" clId="{81785A3E-4D3C-42F4-9ECA-151C912FC8B6}" dt="2025-07-17T06:00:57.279" v="965" actId="14100"/>
          <ac:spMkLst>
            <pc:docMk/>
            <pc:sldMk cId="0" sldId="281"/>
            <ac:spMk id="15" creationId="{3FA3A9A5-F7DA-1804-5D90-108211AF0DA3}"/>
          </ac:spMkLst>
        </pc:spChg>
        <pc:spChg chg="add mod">
          <ac:chgData name="Smarth Kaushal" userId="e5d5bef5069f9037" providerId="LiveId" clId="{81785A3E-4D3C-42F4-9ECA-151C912FC8B6}" dt="2025-07-17T06:01:30.621" v="969" actId="14100"/>
          <ac:spMkLst>
            <pc:docMk/>
            <pc:sldMk cId="0" sldId="281"/>
            <ac:spMk id="16" creationId="{FEFEFC48-4D8E-B4E7-FAA7-FDCEC4B48A2E}"/>
          </ac:spMkLst>
        </pc:spChg>
        <pc:spChg chg="add del mod">
          <ac:chgData name="Smarth Kaushal" userId="e5d5bef5069f9037" providerId="LiveId" clId="{81785A3E-4D3C-42F4-9ECA-151C912FC8B6}" dt="2025-07-17T05:51:56.653" v="777" actId="478"/>
          <ac:spMkLst>
            <pc:docMk/>
            <pc:sldMk cId="0" sldId="281"/>
            <ac:spMk id="17" creationId="{9B1122E1-C446-5B0D-02D0-8DB73E127CA6}"/>
          </ac:spMkLst>
        </pc:spChg>
        <pc:spChg chg="add mod">
          <ac:chgData name="Smarth Kaushal" userId="e5d5bef5069f9037" providerId="LiveId" clId="{81785A3E-4D3C-42F4-9ECA-151C912FC8B6}" dt="2025-07-17T06:01:36.439" v="970" actId="14100"/>
          <ac:spMkLst>
            <pc:docMk/>
            <pc:sldMk cId="0" sldId="281"/>
            <ac:spMk id="18" creationId="{B631C09F-4853-E4DC-D5A8-FAB6DB8C9E92}"/>
          </ac:spMkLst>
        </pc:spChg>
        <pc:spChg chg="add mod">
          <ac:chgData name="Smarth Kaushal" userId="e5d5bef5069f9037" providerId="LiveId" clId="{81785A3E-4D3C-42F4-9ECA-151C912FC8B6}" dt="2025-07-17T06:02:24.605" v="979" actId="122"/>
          <ac:spMkLst>
            <pc:docMk/>
            <pc:sldMk cId="0" sldId="281"/>
            <ac:spMk id="19" creationId="{40A94AB8-B787-322E-F81F-EFDE25A40928}"/>
          </ac:spMkLst>
        </pc:spChg>
        <pc:spChg chg="mod">
          <ac:chgData name="Smarth Kaushal" userId="e5d5bef5069f9037" providerId="LiveId" clId="{81785A3E-4D3C-42F4-9ECA-151C912FC8B6}" dt="2025-07-17T05:44:40.600" v="718" actId="20577"/>
          <ac:spMkLst>
            <pc:docMk/>
            <pc:sldMk cId="0" sldId="281"/>
            <ac:spMk id="15361" creationId="{00000000-0000-0000-0000-000000000000}"/>
          </ac:spMkLst>
        </pc:spChg>
        <pc:spChg chg="del mod">
          <ac:chgData name="Smarth Kaushal" userId="e5d5bef5069f9037" providerId="LiveId" clId="{81785A3E-4D3C-42F4-9ECA-151C912FC8B6}" dt="2025-07-17T05:49:57.796" v="745"/>
          <ac:spMkLst>
            <pc:docMk/>
            <pc:sldMk cId="0" sldId="281"/>
            <ac:spMk id="15362" creationId="{00000000-0000-0000-0000-000000000000}"/>
          </ac:spMkLst>
        </pc:spChg>
        <pc:picChg chg="mod">
          <ac:chgData name="Smarth Kaushal" userId="e5d5bef5069f9037" providerId="LiveId" clId="{81785A3E-4D3C-42F4-9ECA-151C912FC8B6}" dt="2025-07-17T05:44:11.984" v="715" actId="1076"/>
          <ac:picMkLst>
            <pc:docMk/>
            <pc:sldMk cId="0" sldId="281"/>
            <ac:picMk id="3" creationId="{0267DEFB-CBE4-B597-5297-27C120CEE428}"/>
          </ac:picMkLst>
        </pc:picChg>
      </pc:sldChg>
      <pc:sldChg chg="modSp del mod">
        <pc:chgData name="Smarth Kaushal" userId="e5d5bef5069f9037" providerId="LiveId" clId="{81785A3E-4D3C-42F4-9ECA-151C912FC8B6}" dt="2025-07-17T05:32:26.963" v="702" actId="2696"/>
        <pc:sldMkLst>
          <pc:docMk/>
          <pc:sldMk cId="0" sldId="290"/>
        </pc:sldMkLst>
        <pc:spChg chg="mod">
          <ac:chgData name="Smarth Kaushal" userId="e5d5bef5069f9037" providerId="LiveId" clId="{81785A3E-4D3C-42F4-9ECA-151C912FC8B6}" dt="2025-07-17T04:17:18.774" v="103"/>
          <ac:spMkLst>
            <pc:docMk/>
            <pc:sldMk cId="0" sldId="290"/>
            <ac:spMk id="6" creationId="{00000000-0000-0000-0000-000000000000}"/>
          </ac:spMkLst>
        </pc:spChg>
        <pc:spChg chg="mod">
          <ac:chgData name="Smarth Kaushal" userId="e5d5bef5069f9037" providerId="LiveId" clId="{81785A3E-4D3C-42F4-9ECA-151C912FC8B6}" dt="2025-07-17T03:32:03.554" v="6" actId="20577"/>
          <ac:spMkLst>
            <pc:docMk/>
            <pc:sldMk cId="0" sldId="290"/>
            <ac:spMk id="11" creationId="{5DBCE864-823D-4A13-9607-5DA1F0ED5FB8}"/>
          </ac:spMkLst>
        </pc:spChg>
        <pc:spChg chg="mod">
          <ac:chgData name="Smarth Kaushal" userId="e5d5bef5069f9037" providerId="LiveId" clId="{81785A3E-4D3C-42F4-9ECA-151C912FC8B6}" dt="2025-07-17T04:17:18.774" v="103"/>
          <ac:spMkLst>
            <pc:docMk/>
            <pc:sldMk cId="0" sldId="290"/>
            <ac:spMk id="17409" creationId="{00000000-0000-0000-0000-000000000000}"/>
          </ac:spMkLst>
        </pc:spChg>
      </pc:sldChg>
      <pc:sldChg chg="addSp delSp modSp mod delAnim modAnim">
        <pc:chgData name="Smarth Kaushal" userId="e5d5bef5069f9037" providerId="LiveId" clId="{81785A3E-4D3C-42F4-9ECA-151C912FC8B6}" dt="2025-07-17T07:01:25.989" v="1226" actId="20577"/>
        <pc:sldMkLst>
          <pc:docMk/>
          <pc:sldMk cId="3916788613" sldId="296"/>
        </pc:sldMkLst>
        <pc:spChg chg="mod">
          <ac:chgData name="Smarth Kaushal" userId="e5d5bef5069f9037" providerId="LiveId" clId="{81785A3E-4D3C-42F4-9ECA-151C912FC8B6}" dt="2025-07-17T06:38:40.966" v="1195" actId="1076"/>
          <ac:spMkLst>
            <pc:docMk/>
            <pc:sldMk cId="3916788613" sldId="296"/>
            <ac:spMk id="6" creationId="{00000000-0000-0000-0000-000000000000}"/>
          </ac:spMkLst>
        </pc:spChg>
        <pc:spChg chg="mod">
          <ac:chgData name="Smarth Kaushal" userId="e5d5bef5069f9037" providerId="LiveId" clId="{81785A3E-4D3C-42F4-9ECA-151C912FC8B6}" dt="2025-07-17T06:38:34.983" v="1194" actId="1076"/>
          <ac:spMkLst>
            <pc:docMk/>
            <pc:sldMk cId="3916788613" sldId="296"/>
            <ac:spMk id="7" creationId="{00000000-0000-0000-0000-000000000000}"/>
          </ac:spMkLst>
        </pc:spChg>
        <pc:spChg chg="mod">
          <ac:chgData name="Smarth Kaushal" userId="e5d5bef5069f9037" providerId="LiveId" clId="{81785A3E-4D3C-42F4-9ECA-151C912FC8B6}" dt="2025-07-17T06:38:07.202" v="1189" actId="1076"/>
          <ac:spMkLst>
            <pc:docMk/>
            <pc:sldMk cId="3916788613" sldId="296"/>
            <ac:spMk id="9" creationId="{5DBCE864-823D-4A13-9607-5DA1F0ED5FB8}"/>
          </ac:spMkLst>
        </pc:spChg>
        <pc:spChg chg="mod">
          <ac:chgData name="Smarth Kaushal" userId="e5d5bef5069f9037" providerId="LiveId" clId="{81785A3E-4D3C-42F4-9ECA-151C912FC8B6}" dt="2025-07-17T06:38:21.992" v="1193" actId="14100"/>
          <ac:spMkLst>
            <pc:docMk/>
            <pc:sldMk cId="3916788613" sldId="296"/>
            <ac:spMk id="10" creationId="{AD4F69D3-EEB0-4C4C-9434-B9960FB5854C}"/>
          </ac:spMkLst>
        </pc:spChg>
        <pc:spChg chg="mod">
          <ac:chgData name="Smarth Kaushal" userId="e5d5bef5069f9037" providerId="LiveId" clId="{81785A3E-4D3C-42F4-9ECA-151C912FC8B6}" dt="2025-07-17T07:01:25.989" v="1226" actId="20577"/>
          <ac:spMkLst>
            <pc:docMk/>
            <pc:sldMk cId="3916788613" sldId="296"/>
            <ac:spMk id="17409" creationId="{00000000-0000-0000-0000-000000000000}"/>
          </ac:spMkLst>
        </pc:spChg>
        <pc:spChg chg="del">
          <ac:chgData name="Smarth Kaushal" userId="e5d5bef5069f9037" providerId="LiveId" clId="{81785A3E-4D3C-42F4-9ECA-151C912FC8B6}" dt="2025-07-17T06:02:54.185" v="984" actId="478"/>
          <ac:spMkLst>
            <pc:docMk/>
            <pc:sldMk cId="3916788613" sldId="296"/>
            <ac:spMk id="17410" creationId="{00000000-0000-0000-0000-000000000000}"/>
          </ac:spMkLst>
        </pc:spChg>
        <pc:picChg chg="mod">
          <ac:chgData name="Smarth Kaushal" userId="e5d5bef5069f9037" providerId="LiveId" clId="{81785A3E-4D3C-42F4-9ECA-151C912FC8B6}" dt="2025-07-17T06:38:11.676" v="1191" actId="14100"/>
          <ac:picMkLst>
            <pc:docMk/>
            <pc:sldMk cId="3916788613" sldId="296"/>
            <ac:picMk id="2" creationId="{8F1C60D2-C0BC-8983-4F10-343B2D123B2D}"/>
          </ac:picMkLst>
        </pc:picChg>
        <pc:picChg chg="add del mod">
          <ac:chgData name="Smarth Kaushal" userId="e5d5bef5069f9037" providerId="LiveId" clId="{81785A3E-4D3C-42F4-9ECA-151C912FC8B6}" dt="2025-07-17T06:59:52.779" v="1218" actId="478"/>
          <ac:picMkLst>
            <pc:docMk/>
            <pc:sldMk cId="3916788613" sldId="296"/>
            <ac:picMk id="3" creationId="{4E9A669C-DEBE-72BA-E7AD-4ADFBCE8DA04}"/>
          </ac:picMkLst>
        </pc:picChg>
        <pc:picChg chg="add mod">
          <ac:chgData name="Smarth Kaushal" userId="e5d5bef5069f9037" providerId="LiveId" clId="{81785A3E-4D3C-42F4-9ECA-151C912FC8B6}" dt="2025-07-17T07:00:16.084" v="1222" actId="14100"/>
          <ac:picMkLst>
            <pc:docMk/>
            <pc:sldMk cId="3916788613" sldId="296"/>
            <ac:picMk id="4" creationId="{0D619B57-71F6-FF02-417F-AC9EF803B56F}"/>
          </ac:picMkLst>
        </pc:picChg>
      </pc:sldChg>
      <pc:sldChg chg="addSp delSp modSp add mod modNotesTx">
        <pc:chgData name="Smarth Kaushal" userId="e5d5bef5069f9037" providerId="LiveId" clId="{81785A3E-4D3C-42F4-9ECA-151C912FC8B6}" dt="2025-07-17T06:46:59.528" v="1217" actId="14100"/>
        <pc:sldMkLst>
          <pc:docMk/>
          <pc:sldMk cId="4192177819" sldId="297"/>
        </pc:sldMkLst>
        <pc:spChg chg="add del mod">
          <ac:chgData name="Smarth Kaushal" userId="e5d5bef5069f9037" providerId="LiveId" clId="{81785A3E-4D3C-42F4-9ECA-151C912FC8B6}" dt="2025-07-17T05:25:01.158" v="648" actId="478"/>
          <ac:spMkLst>
            <pc:docMk/>
            <pc:sldMk cId="4192177819" sldId="297"/>
            <ac:spMk id="2" creationId="{20131086-C8F9-F9D0-8252-E4BC43A36190}"/>
          </ac:spMkLst>
        </pc:spChg>
        <pc:spChg chg="add mod">
          <ac:chgData name="Smarth Kaushal" userId="e5d5bef5069f9037" providerId="LiveId" clId="{81785A3E-4D3C-42F4-9ECA-151C912FC8B6}" dt="2025-07-17T05:27:54.799" v="656" actId="2711"/>
          <ac:spMkLst>
            <pc:docMk/>
            <pc:sldMk cId="4192177819" sldId="297"/>
            <ac:spMk id="3" creationId="{DED216CC-03D6-B902-0EF0-FB6796826D96}"/>
          </ac:spMkLst>
        </pc:spChg>
        <pc:spChg chg="mod">
          <ac:chgData name="Smarth Kaushal" userId="e5d5bef5069f9037" providerId="LiveId" clId="{81785A3E-4D3C-42F4-9ECA-151C912FC8B6}" dt="2025-07-17T04:23:10.376" v="129" actId="255"/>
          <ac:spMkLst>
            <pc:docMk/>
            <pc:sldMk cId="4192177819" sldId="297"/>
            <ac:spMk id="6" creationId="{1F290608-EA8A-2478-FC61-DB98F165050A}"/>
          </ac:spMkLst>
        </pc:spChg>
        <pc:spChg chg="mod">
          <ac:chgData name="Smarth Kaushal" userId="e5d5bef5069f9037" providerId="LiveId" clId="{81785A3E-4D3C-42F4-9ECA-151C912FC8B6}" dt="2025-07-17T05:24:48.613" v="647" actId="1076"/>
          <ac:spMkLst>
            <pc:docMk/>
            <pc:sldMk cId="4192177819" sldId="297"/>
            <ac:spMk id="7" creationId="{0D9D91D7-DCE9-C213-BAD8-2328B6450E3E}"/>
          </ac:spMkLst>
        </pc:spChg>
        <pc:spChg chg="add mod">
          <ac:chgData name="Smarth Kaushal" userId="e5d5bef5069f9037" providerId="LiveId" clId="{81785A3E-4D3C-42F4-9ECA-151C912FC8B6}" dt="2025-07-17T06:46:52.084" v="1215" actId="14100"/>
          <ac:spMkLst>
            <pc:docMk/>
            <pc:sldMk cId="4192177819" sldId="297"/>
            <ac:spMk id="9" creationId="{E1C7EA75-71CB-E059-C2DF-3DAC55DDA89B}"/>
          </ac:spMkLst>
        </pc:spChg>
        <pc:spChg chg="mod">
          <ac:chgData name="Smarth Kaushal" userId="e5d5bef5069f9037" providerId="LiveId" clId="{81785A3E-4D3C-42F4-9ECA-151C912FC8B6}" dt="2025-07-17T05:24:40.504" v="646" actId="122"/>
          <ac:spMkLst>
            <pc:docMk/>
            <pc:sldMk cId="4192177819" sldId="297"/>
            <ac:spMk id="10" creationId="{3353C4A2-36C2-7500-4EDC-E2B3A6F358DB}"/>
          </ac:spMkLst>
        </pc:spChg>
        <pc:spChg chg="add del">
          <ac:chgData name="Smarth Kaushal" userId="e5d5bef5069f9037" providerId="LiveId" clId="{81785A3E-4D3C-42F4-9ECA-151C912FC8B6}" dt="2025-07-17T05:28:29.952" v="660" actId="478"/>
          <ac:spMkLst>
            <pc:docMk/>
            <pc:sldMk cId="4192177819" sldId="297"/>
            <ac:spMk id="11" creationId="{0430A7FC-5098-DB0D-74B6-F8366415A1AF}"/>
          </ac:spMkLst>
        </pc:spChg>
        <pc:spChg chg="del">
          <ac:chgData name="Smarth Kaushal" userId="e5d5bef5069f9037" providerId="LiveId" clId="{81785A3E-4D3C-42F4-9ECA-151C912FC8B6}" dt="2025-07-17T04:13:25.154" v="78" actId="478"/>
          <ac:spMkLst>
            <pc:docMk/>
            <pc:sldMk cId="4192177819" sldId="297"/>
            <ac:spMk id="11" creationId="{F5ED8EFE-F6C3-6AF3-CA85-D704B811DB15}"/>
          </ac:spMkLst>
        </pc:spChg>
        <pc:spChg chg="add mod">
          <ac:chgData name="Smarth Kaushal" userId="e5d5bef5069f9037" providerId="LiveId" clId="{81785A3E-4D3C-42F4-9ECA-151C912FC8B6}" dt="2025-07-17T05:28:40.433" v="662" actId="17032"/>
          <ac:spMkLst>
            <pc:docMk/>
            <pc:sldMk cId="4192177819" sldId="297"/>
            <ac:spMk id="13" creationId="{95E897D1-4E4C-91C5-28E3-7AA906C45BF9}"/>
          </ac:spMkLst>
        </pc:spChg>
        <pc:spChg chg="add del mod">
          <ac:chgData name="Smarth Kaushal" userId="e5d5bef5069f9037" providerId="LiveId" clId="{81785A3E-4D3C-42F4-9ECA-151C912FC8B6}" dt="2025-07-17T04:40:40.101" v="217" actId="478"/>
          <ac:spMkLst>
            <pc:docMk/>
            <pc:sldMk cId="4192177819" sldId="297"/>
            <ac:spMk id="15" creationId="{36DB19B7-9E59-7649-FBD4-3C6E74046C14}"/>
          </ac:spMkLst>
        </pc:spChg>
        <pc:spChg chg="add del mod">
          <ac:chgData name="Smarth Kaushal" userId="e5d5bef5069f9037" providerId="LiveId" clId="{81785A3E-4D3C-42F4-9ECA-151C912FC8B6}" dt="2025-07-17T05:31:38.351" v="697" actId="478"/>
          <ac:spMkLst>
            <pc:docMk/>
            <pc:sldMk cId="4192177819" sldId="297"/>
            <ac:spMk id="15" creationId="{F742ADAC-D1C4-CC70-0764-8901BD79675D}"/>
          </ac:spMkLst>
        </pc:spChg>
        <pc:spChg chg="add mod">
          <ac:chgData name="Smarth Kaushal" userId="e5d5bef5069f9037" providerId="LiveId" clId="{81785A3E-4D3C-42F4-9ECA-151C912FC8B6}" dt="2025-07-17T05:32:13.413" v="701" actId="255"/>
          <ac:spMkLst>
            <pc:docMk/>
            <pc:sldMk cId="4192177819" sldId="297"/>
            <ac:spMk id="16" creationId="{7E3C7CEB-144A-1EE4-9DEF-6C9BFB63DE38}"/>
          </ac:spMkLst>
        </pc:spChg>
        <pc:spChg chg="add del mod">
          <ac:chgData name="Smarth Kaushal" userId="e5d5bef5069f9037" providerId="LiveId" clId="{81785A3E-4D3C-42F4-9ECA-151C912FC8B6}" dt="2025-07-17T04:13:28.979" v="79" actId="478"/>
          <ac:spMkLst>
            <pc:docMk/>
            <pc:sldMk cId="4192177819" sldId="297"/>
            <ac:spMk id="19" creationId="{C2F6F541-91DF-363B-B107-777EF1EFB3DD}"/>
          </ac:spMkLst>
        </pc:spChg>
        <pc:spChg chg="add del mod">
          <ac:chgData name="Smarth Kaushal" userId="e5d5bef5069f9037" providerId="LiveId" clId="{81785A3E-4D3C-42F4-9ECA-151C912FC8B6}" dt="2025-07-17T04:42:58.427" v="229" actId="478"/>
          <ac:spMkLst>
            <pc:docMk/>
            <pc:sldMk cId="4192177819" sldId="297"/>
            <ac:spMk id="26" creationId="{D3C97FD6-BF1C-9596-C7AE-3C859F90F77C}"/>
          </ac:spMkLst>
        </pc:spChg>
        <pc:spChg chg="add mod">
          <ac:chgData name="Smarth Kaushal" userId="e5d5bef5069f9037" providerId="LiveId" clId="{81785A3E-4D3C-42F4-9ECA-151C912FC8B6}" dt="2025-07-17T05:00:50.836" v="455" actId="1076"/>
          <ac:spMkLst>
            <pc:docMk/>
            <pc:sldMk cId="4192177819" sldId="297"/>
            <ac:spMk id="27" creationId="{44FC5D3F-A41D-6BC0-423B-376419E6BF08}"/>
          </ac:spMkLst>
        </pc:spChg>
        <pc:spChg chg="add mod">
          <ac:chgData name="Smarth Kaushal" userId="e5d5bef5069f9037" providerId="LiveId" clId="{81785A3E-4D3C-42F4-9ECA-151C912FC8B6}" dt="2025-07-17T04:40:54.666" v="218" actId="1076"/>
          <ac:spMkLst>
            <pc:docMk/>
            <pc:sldMk cId="4192177819" sldId="297"/>
            <ac:spMk id="30" creationId="{8309C056-6FC7-363B-FC53-3215814D5427}"/>
          </ac:spMkLst>
        </pc:spChg>
        <pc:spChg chg="add mod">
          <ac:chgData name="Smarth Kaushal" userId="e5d5bef5069f9037" providerId="LiveId" clId="{81785A3E-4D3C-42F4-9ECA-151C912FC8B6}" dt="2025-07-17T04:58:42.067" v="415" actId="1076"/>
          <ac:spMkLst>
            <pc:docMk/>
            <pc:sldMk cId="4192177819" sldId="297"/>
            <ac:spMk id="53" creationId="{BFE0897D-2D3B-00EC-C2C6-C52B4E316174}"/>
          </ac:spMkLst>
        </pc:spChg>
        <pc:spChg chg="add mod">
          <ac:chgData name="Smarth Kaushal" userId="e5d5bef5069f9037" providerId="LiveId" clId="{81785A3E-4D3C-42F4-9ECA-151C912FC8B6}" dt="2025-07-17T04:57:01.287" v="390" actId="1076"/>
          <ac:spMkLst>
            <pc:docMk/>
            <pc:sldMk cId="4192177819" sldId="297"/>
            <ac:spMk id="60" creationId="{FF58C5B4-A674-038F-A7D5-EA467755D1FD}"/>
          </ac:spMkLst>
        </pc:spChg>
        <pc:spChg chg="del mod">
          <ac:chgData name="Smarth Kaushal" userId="e5d5bef5069f9037" providerId="LiveId" clId="{81785A3E-4D3C-42F4-9ECA-151C912FC8B6}" dt="2025-07-17T04:13:16.398" v="76" actId="478"/>
          <ac:spMkLst>
            <pc:docMk/>
            <pc:sldMk cId="4192177819" sldId="297"/>
            <ac:spMk id="17409" creationId="{E962CA7B-18E6-C322-FA62-6A60F26DBAF1}"/>
          </ac:spMkLst>
        </pc:spChg>
        <pc:spChg chg="del mod">
          <ac:chgData name="Smarth Kaushal" userId="e5d5bef5069f9037" providerId="LiveId" clId="{81785A3E-4D3C-42F4-9ECA-151C912FC8B6}" dt="2025-07-17T04:01:06.880" v="14" actId="478"/>
          <ac:spMkLst>
            <pc:docMk/>
            <pc:sldMk cId="4192177819" sldId="297"/>
            <ac:spMk id="17410" creationId="{EB0FCF39-95E5-FFD2-8868-FBAD3142625A}"/>
          </ac:spMkLst>
        </pc:spChg>
        <pc:spChg chg="add mod">
          <ac:chgData name="Smarth Kaushal" userId="e5d5bef5069f9037" providerId="LiveId" clId="{81785A3E-4D3C-42F4-9ECA-151C912FC8B6}" dt="2025-07-17T05:04:30.506" v="471" actId="207"/>
          <ac:spMkLst>
            <pc:docMk/>
            <pc:sldMk cId="4192177819" sldId="297"/>
            <ac:spMk id="17422" creationId="{2E5F2E93-2C1A-7520-D10E-7657F27614B7}"/>
          </ac:spMkLst>
        </pc:spChg>
        <pc:spChg chg="add del mod">
          <ac:chgData name="Smarth Kaushal" userId="e5d5bef5069f9037" providerId="LiveId" clId="{81785A3E-4D3C-42F4-9ECA-151C912FC8B6}" dt="2025-07-17T05:01:51.869" v="461" actId="478"/>
          <ac:spMkLst>
            <pc:docMk/>
            <pc:sldMk cId="4192177819" sldId="297"/>
            <ac:spMk id="17423" creationId="{F37470D7-60B5-E04A-EA61-22E81C879085}"/>
          </ac:spMkLst>
        </pc:spChg>
        <pc:spChg chg="add mod">
          <ac:chgData name="Smarth Kaushal" userId="e5d5bef5069f9037" providerId="LiveId" clId="{81785A3E-4D3C-42F4-9ECA-151C912FC8B6}" dt="2025-07-17T05:03:57.312" v="466" actId="17032"/>
          <ac:spMkLst>
            <pc:docMk/>
            <pc:sldMk cId="4192177819" sldId="297"/>
            <ac:spMk id="17426" creationId="{D4994CAC-C2B1-9DE1-FBCB-381C2043C1C9}"/>
          </ac:spMkLst>
        </pc:spChg>
        <pc:spChg chg="add mod">
          <ac:chgData name="Smarth Kaushal" userId="e5d5bef5069f9037" providerId="LiveId" clId="{81785A3E-4D3C-42F4-9ECA-151C912FC8B6}" dt="2025-07-17T05:05:06.587" v="494" actId="14100"/>
          <ac:spMkLst>
            <pc:docMk/>
            <pc:sldMk cId="4192177819" sldId="297"/>
            <ac:spMk id="17427" creationId="{EF5E55FF-B5DA-5EDA-0F8A-8D55D851DF1E}"/>
          </ac:spMkLst>
        </pc:spChg>
        <pc:spChg chg="add mod">
          <ac:chgData name="Smarth Kaushal" userId="e5d5bef5069f9037" providerId="LiveId" clId="{81785A3E-4D3C-42F4-9ECA-151C912FC8B6}" dt="2025-07-17T05:06:05.925" v="498" actId="207"/>
          <ac:spMkLst>
            <pc:docMk/>
            <pc:sldMk cId="4192177819" sldId="297"/>
            <ac:spMk id="17428" creationId="{38B1FC92-F397-F236-2073-0E9E3C2D4A64}"/>
          </ac:spMkLst>
        </pc:spChg>
        <pc:spChg chg="add mod">
          <ac:chgData name="Smarth Kaushal" userId="e5d5bef5069f9037" providerId="LiveId" clId="{81785A3E-4D3C-42F4-9ECA-151C912FC8B6}" dt="2025-07-17T05:06:32.256" v="500" actId="17032"/>
          <ac:spMkLst>
            <pc:docMk/>
            <pc:sldMk cId="4192177819" sldId="297"/>
            <ac:spMk id="17429" creationId="{5D3E3604-0DB0-8C4A-2F3C-6825DEA20F69}"/>
          </ac:spMkLst>
        </pc:spChg>
        <pc:spChg chg="add mod">
          <ac:chgData name="Smarth Kaushal" userId="e5d5bef5069f9037" providerId="LiveId" clId="{81785A3E-4D3C-42F4-9ECA-151C912FC8B6}" dt="2025-07-17T05:08:08.717" v="531" actId="1076"/>
          <ac:spMkLst>
            <pc:docMk/>
            <pc:sldMk cId="4192177819" sldId="297"/>
            <ac:spMk id="17430" creationId="{DAC74BCF-3DF3-D957-3189-9B60C1459E56}"/>
          </ac:spMkLst>
        </pc:spChg>
        <pc:spChg chg="add mod ord">
          <ac:chgData name="Smarth Kaushal" userId="e5d5bef5069f9037" providerId="LiveId" clId="{81785A3E-4D3C-42F4-9ECA-151C912FC8B6}" dt="2025-07-17T05:24:31.131" v="644" actId="1076"/>
          <ac:spMkLst>
            <pc:docMk/>
            <pc:sldMk cId="4192177819" sldId="297"/>
            <ac:spMk id="17431" creationId="{1AC841F9-B0BF-1A95-3450-B7BFEB65E693}"/>
          </ac:spMkLst>
        </pc:spChg>
        <pc:spChg chg="add del">
          <ac:chgData name="Smarth Kaushal" userId="e5d5bef5069f9037" providerId="LiveId" clId="{81785A3E-4D3C-42F4-9ECA-151C912FC8B6}" dt="2025-07-17T05:09:36.965" v="539" actId="11529"/>
          <ac:spMkLst>
            <pc:docMk/>
            <pc:sldMk cId="4192177819" sldId="297"/>
            <ac:spMk id="17432" creationId="{4A840EE4-ABEA-0A46-B168-6A4C247C3C6A}"/>
          </ac:spMkLst>
        </pc:spChg>
        <pc:picChg chg="del mod">
          <ac:chgData name="Smarth Kaushal" userId="e5d5bef5069f9037" providerId="LiveId" clId="{81785A3E-4D3C-42F4-9ECA-151C912FC8B6}" dt="2025-07-17T04:35:15.439" v="184" actId="478"/>
          <ac:picMkLst>
            <pc:docMk/>
            <pc:sldMk cId="4192177819" sldId="297"/>
            <ac:picMk id="2" creationId="{9E4C7EE2-8EC7-3C25-A4B2-C93142551B13}"/>
          </ac:picMkLst>
        </pc:picChg>
        <pc:picChg chg="add mod ord">
          <ac:chgData name="Smarth Kaushal" userId="e5d5bef5069f9037" providerId="LiveId" clId="{81785A3E-4D3C-42F4-9ECA-151C912FC8B6}" dt="2025-07-17T04:40:27.450" v="215" actId="14100"/>
          <ac:picMkLst>
            <pc:docMk/>
            <pc:sldMk cId="4192177819" sldId="297"/>
            <ac:picMk id="4" creationId="{CDFDFDDF-21F0-9788-2445-55D748D1AE4C}"/>
          </ac:picMkLst>
        </pc:picChg>
        <pc:picChg chg="add mod">
          <ac:chgData name="Smarth Kaushal" userId="e5d5bef5069f9037" providerId="LiveId" clId="{81785A3E-4D3C-42F4-9ECA-151C912FC8B6}" dt="2025-07-17T06:46:59.528" v="1217" actId="14100"/>
          <ac:picMkLst>
            <pc:docMk/>
            <pc:sldMk cId="4192177819" sldId="297"/>
            <ac:picMk id="5" creationId="{FB456324-08C3-61F0-A446-55B64A01DB63}"/>
          </ac:picMkLst>
        </pc:picChg>
        <pc:picChg chg="add mod">
          <ac:chgData name="Smarth Kaushal" userId="e5d5bef5069f9037" providerId="LiveId" clId="{81785A3E-4D3C-42F4-9ECA-151C912FC8B6}" dt="2025-07-17T05:28:07.167" v="657" actId="1076"/>
          <ac:picMkLst>
            <pc:docMk/>
            <pc:sldMk cId="4192177819" sldId="297"/>
            <ac:picMk id="8" creationId="{D7BBB399-7407-7ECE-98E3-87CC4C2D3FF4}"/>
          </ac:picMkLst>
        </pc:picChg>
        <pc:picChg chg="add mod ord modCrop">
          <ac:chgData name="Smarth Kaushal" userId="e5d5bef5069f9037" providerId="LiveId" clId="{81785A3E-4D3C-42F4-9ECA-151C912FC8B6}" dt="2025-07-17T05:24:26.225" v="643" actId="167"/>
          <ac:picMkLst>
            <pc:docMk/>
            <pc:sldMk cId="4192177819" sldId="297"/>
            <ac:picMk id="12" creationId="{62AF303C-F0B8-3F56-8803-7F8295392A4D}"/>
          </ac:picMkLst>
        </pc:picChg>
        <pc:picChg chg="add mod">
          <ac:chgData name="Smarth Kaushal" userId="e5d5bef5069f9037" providerId="LiveId" clId="{81785A3E-4D3C-42F4-9ECA-151C912FC8B6}" dt="2025-07-17T04:36:30.874" v="192" actId="1076"/>
          <ac:picMkLst>
            <pc:docMk/>
            <pc:sldMk cId="4192177819" sldId="297"/>
            <ac:picMk id="14" creationId="{B49E9D92-8028-454B-9C76-C4E575F0F0ED}"/>
          </ac:picMkLst>
        </pc:picChg>
        <pc:picChg chg="add mod ord modCrop">
          <ac:chgData name="Smarth Kaushal" userId="e5d5bef5069f9037" providerId="LiveId" clId="{81785A3E-4D3C-42F4-9ECA-151C912FC8B6}" dt="2025-07-17T04:58:27.375" v="410" actId="1076"/>
          <ac:picMkLst>
            <pc:docMk/>
            <pc:sldMk cId="4192177819" sldId="297"/>
            <ac:picMk id="17" creationId="{2E155A60-00C5-B97E-3147-63AEF20F95DB}"/>
          </ac:picMkLst>
        </pc:picChg>
        <pc:picChg chg="add mod">
          <ac:chgData name="Smarth Kaushal" userId="e5d5bef5069f9037" providerId="LiveId" clId="{81785A3E-4D3C-42F4-9ECA-151C912FC8B6}" dt="2025-07-17T05:00:37.134" v="453" actId="1076"/>
          <ac:picMkLst>
            <pc:docMk/>
            <pc:sldMk cId="4192177819" sldId="297"/>
            <ac:picMk id="29" creationId="{9C9B491A-51D5-E65D-99E6-8A4AFB8BE923}"/>
          </ac:picMkLst>
        </pc:picChg>
        <pc:picChg chg="add mod modCrop">
          <ac:chgData name="Smarth Kaushal" userId="e5d5bef5069f9037" providerId="LiveId" clId="{81785A3E-4D3C-42F4-9ECA-151C912FC8B6}" dt="2025-07-17T06:46:15.346" v="1205" actId="1076"/>
          <ac:picMkLst>
            <pc:docMk/>
            <pc:sldMk cId="4192177819" sldId="297"/>
            <ac:picMk id="59" creationId="{31ADF96D-2223-CD9D-0246-EA8EE43667B2}"/>
          </ac:picMkLst>
        </pc:picChg>
        <pc:cxnChg chg="add mod">
          <ac:chgData name="Smarth Kaushal" userId="e5d5bef5069f9037" providerId="LiveId" clId="{81785A3E-4D3C-42F4-9ECA-151C912FC8B6}" dt="2025-07-17T05:28:13.280" v="658" actId="14100"/>
          <ac:cxnSpMkLst>
            <pc:docMk/>
            <pc:sldMk cId="4192177819" sldId="297"/>
            <ac:cxnSpMk id="21" creationId="{BE645C39-59DA-7C01-2AAC-2BA1E4E703F3}"/>
          </ac:cxnSpMkLst>
        </pc:cxnChg>
        <pc:cxnChg chg="add del mod">
          <ac:chgData name="Smarth Kaushal" userId="e5d5bef5069f9037" providerId="LiveId" clId="{81785A3E-4D3C-42F4-9ECA-151C912FC8B6}" dt="2025-07-17T04:19:50.170" v="118" actId="478"/>
          <ac:cxnSpMkLst>
            <pc:docMk/>
            <pc:sldMk cId="4192177819" sldId="297"/>
            <ac:cxnSpMk id="23" creationId="{49844DBA-89B4-C4D4-C373-DD92914C25C6}"/>
          </ac:cxnSpMkLst>
        </pc:cxnChg>
        <pc:cxnChg chg="add del">
          <ac:chgData name="Smarth Kaushal" userId="e5d5bef5069f9037" providerId="LiveId" clId="{81785A3E-4D3C-42F4-9ECA-151C912FC8B6}" dt="2025-07-17T04:18:08.316" v="108" actId="478"/>
          <ac:cxnSpMkLst>
            <pc:docMk/>
            <pc:sldMk cId="4192177819" sldId="297"/>
            <ac:cxnSpMk id="25" creationId="{44E9AE34-DF7D-732C-D00F-B16371F9BF64}"/>
          </ac:cxnSpMkLst>
        </pc:cxnChg>
        <pc:cxnChg chg="add del mod">
          <ac:chgData name="Smarth Kaushal" userId="e5d5bef5069f9037" providerId="LiveId" clId="{81785A3E-4D3C-42F4-9ECA-151C912FC8B6}" dt="2025-07-17T04:45:38.812" v="244" actId="478"/>
          <ac:cxnSpMkLst>
            <pc:docMk/>
            <pc:sldMk cId="4192177819" sldId="297"/>
            <ac:cxnSpMk id="32" creationId="{83604EDC-918A-9198-F7A0-91655AFF3928}"/>
          </ac:cxnSpMkLst>
        </pc:cxnChg>
        <pc:cxnChg chg="add del mod">
          <ac:chgData name="Smarth Kaushal" userId="e5d5bef5069f9037" providerId="LiveId" clId="{81785A3E-4D3C-42F4-9ECA-151C912FC8B6}" dt="2025-07-17T05:00:20.104" v="450" actId="478"/>
          <ac:cxnSpMkLst>
            <pc:docMk/>
            <pc:sldMk cId="4192177819" sldId="297"/>
            <ac:cxnSpMk id="37" creationId="{97627AF7-8700-EB11-D250-F1557564B5B9}"/>
          </ac:cxnSpMkLst>
        </pc:cxnChg>
        <pc:cxnChg chg="add mod ord">
          <ac:chgData name="Smarth Kaushal" userId="e5d5bef5069f9037" providerId="LiveId" clId="{81785A3E-4D3C-42F4-9ECA-151C912FC8B6}" dt="2025-07-17T04:58:23.036" v="409" actId="14100"/>
          <ac:cxnSpMkLst>
            <pc:docMk/>
            <pc:sldMk cId="4192177819" sldId="297"/>
            <ac:cxnSpMk id="45" creationId="{58C184BB-2909-027C-4A0A-DB539B72D73E}"/>
          </ac:cxnSpMkLst>
        </pc:cxnChg>
        <pc:cxnChg chg="add mod">
          <ac:chgData name="Smarth Kaushal" userId="e5d5bef5069f9037" providerId="LiveId" clId="{81785A3E-4D3C-42F4-9ECA-151C912FC8B6}" dt="2025-07-17T05:00:46.615" v="454" actId="13822"/>
          <ac:cxnSpMkLst>
            <pc:docMk/>
            <pc:sldMk cId="4192177819" sldId="297"/>
            <ac:cxnSpMk id="17420" creationId="{9E04C23A-CC71-8F65-47F0-5773105BFB1F}"/>
          </ac:cxnSpMkLst>
        </pc:cxnChg>
        <pc:cxnChg chg="add del">
          <ac:chgData name="Smarth Kaushal" userId="e5d5bef5069f9037" providerId="LiveId" clId="{81785A3E-4D3C-42F4-9ECA-151C912FC8B6}" dt="2025-07-17T05:02:35.499" v="463" actId="478"/>
          <ac:cxnSpMkLst>
            <pc:docMk/>
            <pc:sldMk cId="4192177819" sldId="297"/>
            <ac:cxnSpMk id="17425" creationId="{8A570343-DCFD-4575-0FBA-9B602A888ACF}"/>
          </ac:cxnSpMkLst>
        </pc:cxnChg>
      </pc:sldChg>
      <pc:sldChg chg="addSp delSp modSp add mod ord">
        <pc:chgData name="Smarth Kaushal" userId="e5d5bef5069f9037" providerId="LiveId" clId="{81785A3E-4D3C-42F4-9ECA-151C912FC8B6}" dt="2025-07-17T06:36:38.449" v="1186" actId="1076"/>
        <pc:sldMkLst>
          <pc:docMk/>
          <pc:sldMk cId="1441718719" sldId="298"/>
        </pc:sldMkLst>
        <pc:spChg chg="add mod">
          <ac:chgData name="Smarth Kaushal" userId="e5d5bef5069f9037" providerId="LiveId" clId="{81785A3E-4D3C-42F4-9ECA-151C912FC8B6}" dt="2025-07-17T06:35:54.074" v="1177" actId="20577"/>
          <ac:spMkLst>
            <pc:docMk/>
            <pc:sldMk cId="1441718719" sldId="298"/>
            <ac:spMk id="3" creationId="{5A15003A-5709-CDF2-1634-8B4630F8798B}"/>
          </ac:spMkLst>
        </pc:spChg>
        <pc:spChg chg="add mod">
          <ac:chgData name="Smarth Kaushal" userId="e5d5bef5069f9037" providerId="LiveId" clId="{81785A3E-4D3C-42F4-9ECA-151C912FC8B6}" dt="2025-07-17T06:36:38.449" v="1186" actId="1076"/>
          <ac:spMkLst>
            <pc:docMk/>
            <pc:sldMk cId="1441718719" sldId="298"/>
            <ac:spMk id="4" creationId="{F5D97FEF-369B-C384-2D20-DDB12BD85675}"/>
          </ac:spMkLst>
        </pc:spChg>
        <pc:spChg chg="add mod">
          <ac:chgData name="Smarth Kaushal" userId="e5d5bef5069f9037" providerId="LiveId" clId="{81785A3E-4D3C-42F4-9ECA-151C912FC8B6}" dt="2025-07-17T06:35:00.594" v="1152" actId="1076"/>
          <ac:spMkLst>
            <pc:docMk/>
            <pc:sldMk cId="1441718719" sldId="298"/>
            <ac:spMk id="5" creationId="{F7DC6AC7-F36A-0550-1061-543DA5E5F039}"/>
          </ac:spMkLst>
        </pc:spChg>
        <pc:spChg chg="del">
          <ac:chgData name="Smarth Kaushal" userId="e5d5bef5069f9037" providerId="LiveId" clId="{81785A3E-4D3C-42F4-9ECA-151C912FC8B6}" dt="2025-07-17T06:30:34.070" v="1115" actId="478"/>
          <ac:spMkLst>
            <pc:docMk/>
            <pc:sldMk cId="1441718719" sldId="298"/>
            <ac:spMk id="9" creationId="{8B55D892-6E8C-6276-3DA1-D632829D6279}"/>
          </ac:spMkLst>
        </pc:spChg>
        <pc:spChg chg="mod">
          <ac:chgData name="Smarth Kaushal" userId="e5d5bef5069f9037" providerId="LiveId" clId="{81785A3E-4D3C-42F4-9ECA-151C912FC8B6}" dt="2025-07-17T06:36:15.868" v="1182" actId="1076"/>
          <ac:spMkLst>
            <pc:docMk/>
            <pc:sldMk cId="1441718719" sldId="298"/>
            <ac:spMk id="17409" creationId="{025E6F6F-B5C8-286E-0D84-4C770B29DC1D}"/>
          </ac:spMkLst>
        </pc:spChg>
        <pc:picChg chg="del mod">
          <ac:chgData name="Smarth Kaushal" userId="e5d5bef5069f9037" providerId="LiveId" clId="{81785A3E-4D3C-42F4-9ECA-151C912FC8B6}" dt="2025-07-17T06:30:42.651" v="1119" actId="478"/>
          <ac:picMkLst>
            <pc:docMk/>
            <pc:sldMk cId="1441718719" sldId="298"/>
            <ac:picMk id="2" creationId="{38CE6C9F-AEB4-CFE5-5C3A-C7FD32DFAD97}"/>
          </ac:picMkLst>
        </pc:picChg>
        <pc:picChg chg="add mod">
          <ac:chgData name="Smarth Kaushal" userId="e5d5bef5069f9037" providerId="LiveId" clId="{81785A3E-4D3C-42F4-9ECA-151C912FC8B6}" dt="2025-07-17T06:36:27.521" v="1183" actId="1076"/>
          <ac:picMkLst>
            <pc:docMk/>
            <pc:sldMk cId="1441718719" sldId="298"/>
            <ac:picMk id="11" creationId="{F80F023C-2AF6-63A2-720B-7F0243A1FA6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A3A02-6593-DD94-AFA2-48B9BD71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C84F9894-71C6-C2AE-79B5-E1D8B6E90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F519B287-7CEC-8178-1822-9837EBE779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47069F72-A930-344D-C614-125963274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59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B94C6-9260-F4DF-523C-C9EE6B45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5F213C93-9E98-A3DA-7ED9-53BA9AB01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0B4A7952-C2BC-EE30-053E-53B85743CA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dirty="0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1F2826F1-C429-E1F3-717D-532D943B6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1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5824-BE16-E110-4F67-A3ABDFE96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0A9CA-131A-7643-8A86-22DCA92CB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64068-D553-1A5C-7CED-13A2FA45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92E3-D524-454C-8AFD-A91972900BCB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4E81B-D78F-A5B6-9F9A-2906F184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D4204-2BC8-F51D-EBF4-B3AD3A25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E1BAA-A38D-40DE-B22C-DF9BD7D820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7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04DE-B99F-7205-1B57-09B0650E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73FAE-5D4B-98E8-BC26-279B4EE1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8B6B8-5DFA-F34E-6CCC-F732133E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3A68-6922-42D3-8905-ECC2D82A3469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AB2D3-4614-6909-4007-BACE45FA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86970-6C19-2855-07A4-6265DC96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DD027-5576-4F27-AAB6-1D994836EE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0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90C71-8103-7000-91FC-18A061BF2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8A5E0-B99A-4C97-E1D2-415C9F334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B4F0F-94A0-20C6-94D7-A3DB86FA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9F4-7604-4950-A8B2-8ACDEDB1506E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1B87E-D300-C9ED-62C9-744EED7C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E53C9-EDF8-DD2F-64C2-B72F0745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CE61-8714-431B-A40A-01B1C5541A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6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9D2CF-F1B6-91A4-552E-3B3148D0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EBFF6-8FD0-17EE-747C-F52886907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7B381-8F67-683A-DEF5-D4B5E30D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B7524-32A2-4C20-A58C-BC3BAA1042FC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83FA5-9582-7D8A-EF4F-C259302B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A61D1-4422-6E32-3AF3-C802B778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0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8C5A-E68A-BA3C-ED70-1EFE555B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86F02-1E9F-AE7B-E928-C359741D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69683-6769-D7D4-3F94-1B6B9018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94447-D6B2-43BB-A877-57F1A267B999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56D3-2AE5-0E26-D745-8C4F6CF86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01BBA-FD17-0C76-AE9D-CDBF0AFA8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31D2-2A87-4F4C-A9AD-05C6CC2B32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89B7-8B00-5E96-DEED-4FD7F415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6B10A-AD12-867F-EF06-234563A93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71478-9668-29DF-2949-C57199E2F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78C13-B2BF-AD60-2716-90A866A8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20E16-BD35-483C-AA6B-346FC7E46DEA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F399D-EB16-DBA5-4559-091615AE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42DBC-80F1-D52F-C1B4-CE813262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C16D9-1635-4844-816A-0A8A2160FA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8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2A5A-DEB7-F587-7109-4CE265AE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561F3-BB6C-F350-E9C2-C7D7F488B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80D1E-55D8-C46A-F18E-F528F5A33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DD18D-823F-7C69-6C85-74893BC8C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3F041F-24FF-E918-A4B1-63F1927EC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AC577-BD63-AEF5-B8CA-4437791B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C6F8-5103-4FC0-A69E-5C6AE6469DA8}" type="datetime1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01429-0C58-224A-918D-FD3D10C3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D63A-6872-3211-C65A-45D2E67A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4100A-98DE-4944-910A-A93F5CA9F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8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E4F7-0ACE-5AB6-E71A-94C05035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4BE80-FB7B-F846-0C5D-D9119291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6921-0627-4C8F-83D5-0CF936D2FFDD}" type="datetime1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16C99-2C18-39B3-AB83-124DE746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2F546-8F31-C5A6-06AF-7052CB07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342B-5A73-45DC-864D-086DE78037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1A1C21-3F5B-7602-26FB-7FBA6E0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8AD7-8103-40F8-983C-E2BA6BB9CBE0}" type="datetime1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9534B-C7F9-A0D0-2207-CFD97E96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08235-51F2-4156-3BDE-180C6A53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AFB3-1ACD-44AC-8702-86B1729DF0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7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55E1-99C9-599A-57F9-AB792147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9E931-B0E8-B690-C9E9-E7C6129C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DC3A3-9FCE-8832-DDCB-FCC8B6AA4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DFF64-F751-E7C9-902A-E28C0DD4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06B4-9380-4A4D-AF49-A3596E17DAF5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9249D-A495-2AEA-605E-58CA42FAA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D38C-BC02-A507-0F4C-3EC02AD4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15F3-5E77-4C57-9E21-50D6D1D6C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7275-4D57-1BBA-DB54-F632EAC1D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A124EF-1C07-457E-41D9-C7CB82C35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634D3-DB54-E193-5637-74DDF5A54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2CFFB-170F-1EFE-3D4D-1E49001F1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DEF1-C582-4E22-9E77-D68326471F28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C414B-7AB7-8457-C961-D04E64CD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9C5A9-9C97-D1B8-070C-F8F23BA3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2169A-B3C7-4FB6-967F-AF95F4EB33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9206D-791A-13E3-179A-EDF2FDD2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F6863-FA13-DD01-AD7A-5F1D1EE02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EF22-4BBE-52E8-5DFE-5BA1884CD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0A9602-A9A9-453F-AEF1-37B5837E02CD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0F65F-2D0B-0372-7576-2305CBCEA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C94E4-E73F-3290-552A-0B8963897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1BA53-830D-4830-BB65-E58DBE17D0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8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0.png"/><Relationship Id="rId5" Type="http://schemas.openxmlformats.org/officeDocument/2006/relationships/image" Target="../media/image5.gif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F164-0861-FA84-69F5-13084A2D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3F929D-F180-4FFC-775B-2560B1A6B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025E6F6F-B5C8-286E-0D84-4C770B29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82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IoT-Driven  Smart Traffic Management System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Urban Congestion Reduction</a:t>
            </a:r>
            <a:endParaRPr lang="en-US" sz="40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C82833-8B56-1433-2B72-EEF0DEDB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ELC: Smart Traffic Management,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96944-1308-43D2-C064-3C2C4620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003A-5709-CDF2-1634-8B4630F8798B}"/>
              </a:ext>
            </a:extLst>
          </p:cNvPr>
          <p:cNvSpPr txBox="1"/>
          <p:nvPr/>
        </p:nvSpPr>
        <p:spPr>
          <a:xfrm>
            <a:off x="4527674" y="4276277"/>
            <a:ext cx="6164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Anchit Mehra           102203810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Ayush Sharma          102203840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Samdeep Sharma      102217183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Smarth Kaushal        102497023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Aniket Gupta            102317169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Pavni Goel                102304043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97FEF-369B-C384-2D20-DDB12BD85675}"/>
              </a:ext>
            </a:extLst>
          </p:cNvPr>
          <p:cNvSpPr txBox="1"/>
          <p:nvPr/>
        </p:nvSpPr>
        <p:spPr>
          <a:xfrm>
            <a:off x="4361317" y="1380647"/>
            <a:ext cx="3777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ELC Project Summer 2025</a:t>
            </a:r>
          </a:p>
          <a:p>
            <a:pPr algn="ctr"/>
            <a:endParaRPr lang="en-I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C6AC7-F36A-0550-1061-543DA5E5F039}"/>
              </a:ext>
            </a:extLst>
          </p:cNvPr>
          <p:cNvSpPr txBox="1"/>
          <p:nvPr/>
        </p:nvSpPr>
        <p:spPr>
          <a:xfrm>
            <a:off x="3884912" y="3184949"/>
            <a:ext cx="4422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Mentorship of Dr. Amit Kumar Trivedi </a:t>
            </a:r>
          </a:p>
          <a:p>
            <a:pPr algn="ctr"/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Group-10</a:t>
            </a:r>
          </a:p>
          <a:p>
            <a:endParaRPr lang="en-IN" dirty="0"/>
          </a:p>
        </p:txBody>
      </p:sp>
      <p:pic>
        <p:nvPicPr>
          <p:cNvPr id="11" name="Picture 10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F80F023C-2AF6-63A2-720B-7F0243A1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85649"/>
            <a:ext cx="2904496" cy="11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1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518362"/>
            <a:ext cx="12191999" cy="3396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69687" y="31172"/>
            <a:ext cx="10972800" cy="807335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  PROPOSED SYSTEM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492875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ELC: Smart Traffic Management,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0499" y="6481272"/>
            <a:ext cx="2743200" cy="365125"/>
          </a:xfrm>
        </p:spPr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No.10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7DEFB-CBE4-B597-5297-27C120CEE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710" y="11603"/>
            <a:ext cx="1398288" cy="1288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3EC8B3-8592-D49A-826C-E62543FF8831}"/>
              </a:ext>
            </a:extLst>
          </p:cNvPr>
          <p:cNvSpPr txBox="1"/>
          <p:nvPr/>
        </p:nvSpPr>
        <p:spPr>
          <a:xfrm>
            <a:off x="4354086" y="797988"/>
            <a:ext cx="410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Predict. Optimize. Move Smarter.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A3A9A5-F7DA-1804-5D90-108211AF0DA3}"/>
              </a:ext>
            </a:extLst>
          </p:cNvPr>
          <p:cNvSpPr txBox="1"/>
          <p:nvPr/>
        </p:nvSpPr>
        <p:spPr>
          <a:xfrm>
            <a:off x="4873451" y="1472231"/>
            <a:ext cx="7058213" cy="22159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How It Solves the Problem</a:t>
            </a:r>
          </a:p>
          <a:p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Predictive signal control ➜ less congestion.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Reduced wait time ➜ optimized junction flow.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Automated, near real-time pipeline.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Self-improving with adaptive learning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EFC48-4D8E-B4E7-FAA7-FDCEC4B48A2E}"/>
              </a:ext>
            </a:extLst>
          </p:cNvPr>
          <p:cNvSpPr txBox="1"/>
          <p:nvPr/>
        </p:nvSpPr>
        <p:spPr>
          <a:xfrm>
            <a:off x="4873452" y="3725312"/>
            <a:ext cx="6983604" cy="22159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Innovation &amp; Strengths</a:t>
            </a:r>
          </a:p>
          <a:p>
            <a:pPr algn="ctr"/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accent1"/>
                </a:solidFill>
              </a:rPr>
              <a:t>ML Pipeline:</a:t>
            </a:r>
            <a:r>
              <a:rPr lang="en-IN" dirty="0"/>
              <a:t>                     Outlier handling + Scaling + </a:t>
            </a:r>
            <a:r>
              <a:rPr lang="en-IN" dirty="0" err="1"/>
              <a:t>XGBoost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accent1"/>
                </a:solidFill>
              </a:rPr>
              <a:t>Modular Design:</a:t>
            </a:r>
            <a:r>
              <a:rPr lang="en-IN" dirty="0"/>
              <a:t>            Easy to upgrade or scale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 err="1">
                <a:solidFill>
                  <a:schemeClr val="accent1"/>
                </a:solidFill>
              </a:rPr>
              <a:t>Streamlit</a:t>
            </a:r>
            <a:r>
              <a:rPr lang="en-IN" b="1" dirty="0">
                <a:solidFill>
                  <a:schemeClr val="accent1"/>
                </a:solidFill>
              </a:rPr>
              <a:t> Dashboard:</a:t>
            </a:r>
            <a:r>
              <a:rPr lang="en-IN" dirty="0"/>
              <a:t> Real-time + history + auto-refresh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accent1"/>
                </a:solidFill>
              </a:rPr>
              <a:t>Evaluation:</a:t>
            </a:r>
            <a:r>
              <a:rPr lang="en-IN" dirty="0"/>
              <a:t>                        MAE, RMSE, R² built-in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1C09F-4853-E4DC-D5A8-FAB6DB8C9E92}"/>
              </a:ext>
            </a:extLst>
          </p:cNvPr>
          <p:cNvSpPr txBox="1"/>
          <p:nvPr/>
        </p:nvSpPr>
        <p:spPr>
          <a:xfrm>
            <a:off x="175809" y="1480568"/>
            <a:ext cx="4567013" cy="44319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3">
                    <a:lumMod val="75000"/>
                  </a:schemeClr>
                </a:solidFill>
              </a:rPr>
              <a:t>Core Modules:</a:t>
            </a:r>
          </a:p>
          <a:p>
            <a:pPr algn="ctr"/>
            <a:endParaRPr lang="en-IN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Data Pipeline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– Real-time traffic data from IoT/simulations ➜ CSVs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ML Prediction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–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XGBoost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model forecasts traffic using cleaned, scaled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Signal Optimization (Future)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– Adjust signals dynamically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Visualization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– Live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Streamlit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dashboard with trends &amp; camera frames</a:t>
            </a: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94AB8-B787-322E-F81F-EFDE25A40928}"/>
              </a:ext>
            </a:extLst>
          </p:cNvPr>
          <p:cNvSpPr txBox="1"/>
          <p:nvPr/>
        </p:nvSpPr>
        <p:spPr>
          <a:xfrm>
            <a:off x="1737579" y="5949641"/>
            <a:ext cx="9025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| Predictive | Scalable | Adaptive</a:t>
            </a:r>
          </a:p>
          <a:p>
            <a:endParaRPr lang="en-IN" sz="28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ACE2-CC89-01B5-DA46-AC5561882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ata collection&#10;&#10;AI-generated content may be incorrect.">
            <a:extLst>
              <a:ext uri="{FF2B5EF4-FFF2-40B4-BE49-F238E27FC236}">
                <a16:creationId xmlns:a16="http://schemas.microsoft.com/office/drawing/2014/main" id="{62AF303C-F0B8-3F56-8803-7F829539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50" b="2426"/>
          <a:stretch>
            <a:fillRect/>
          </a:stretch>
        </p:blipFill>
        <p:spPr>
          <a:xfrm>
            <a:off x="7694451" y="494982"/>
            <a:ext cx="4468877" cy="6363018"/>
          </a:xfrm>
          <a:prstGeom prst="rect">
            <a:avLst/>
          </a:prstGeom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8C184BB-2909-027C-4A0A-DB539B72D73E}"/>
              </a:ext>
            </a:extLst>
          </p:cNvPr>
          <p:cNvCxnSpPr>
            <a:cxnSpLocks/>
          </p:cNvCxnSpPr>
          <p:nvPr/>
        </p:nvCxnSpPr>
        <p:spPr>
          <a:xfrm flipV="1">
            <a:off x="1488449" y="928921"/>
            <a:ext cx="808935" cy="749155"/>
          </a:xfrm>
          <a:prstGeom prst="bentConnector3">
            <a:avLst>
              <a:gd name="adj1" fmla="val 776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353C4A2-36C2-7500-4EDC-E2B3A6F35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92874"/>
            <a:ext cx="7955009" cy="365126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D216CC-03D6-B902-0EF0-FB679682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830" y="65473"/>
            <a:ext cx="8764275" cy="31725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600" b="1" dirty="0">
                <a:latin typeface="Arial Black" panose="020B0A04020102020204" pitchFamily="34" charset="0"/>
                <a:ea typeface="ＭＳ Ｐゴシック" pitchFamily="1" charset="-128"/>
                <a:cs typeface="Times New Roman" panose="02020603050405020304" pitchFamily="18" charset="0"/>
              </a:rPr>
              <a:t>SYSTEM ARCHITECTURE AND TECHNICAL WORKFLOW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9D91D7-DCE9-C213-BAD8-2328B6450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0271" y="6512391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ELC: Smart Traffic Management,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90608-EA8A-2478-FC61-DB98F165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73358"/>
            <a:ext cx="2844800" cy="365125"/>
          </a:xfrm>
        </p:spPr>
        <p:txBody>
          <a:bodyPr/>
          <a:lstStyle/>
          <a:p>
            <a:pPr algn="r"/>
            <a:fld id="{677C3CE7-23F7-4828-823C-E0205DF2CF97}" type="slidenum">
              <a:rPr lang="en-US" sz="1200" b="1">
                <a:solidFill>
                  <a:schemeClr val="bg1"/>
                </a:solidFill>
              </a:rPr>
              <a:pPr algn="r"/>
              <a:t>3</a:t>
            </a:fld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black and white symbol of a file&#10;&#10;AI-generated content may be incorrect.">
            <a:extLst>
              <a:ext uri="{FF2B5EF4-FFF2-40B4-BE49-F238E27FC236}">
                <a16:creationId xmlns:a16="http://schemas.microsoft.com/office/drawing/2014/main" id="{D7BBB399-7407-7ECE-98E3-87CC4C2D3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597" y="297002"/>
            <a:ext cx="897324" cy="897324"/>
          </a:xfrm>
          <a:prstGeom prst="rect">
            <a:avLst/>
          </a:prstGeom>
        </p:spPr>
      </p:pic>
      <p:pic>
        <p:nvPicPr>
          <p:cNvPr id="14" name="Picture 13" descr="A green traffic light with red and yellow lights&#10;&#10;AI-generated content may be incorrect.">
            <a:extLst>
              <a:ext uri="{FF2B5EF4-FFF2-40B4-BE49-F238E27FC236}">
                <a16:creationId xmlns:a16="http://schemas.microsoft.com/office/drawing/2014/main" id="{B49E9D92-8028-454B-9C76-C4E575F0F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001" y="-42183"/>
            <a:ext cx="1578451" cy="1578451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E645C39-59DA-7C01-2AAC-2BA1E4E703F3}"/>
              </a:ext>
            </a:extLst>
          </p:cNvPr>
          <p:cNvCxnSpPr>
            <a:cxnSpLocks/>
          </p:cNvCxnSpPr>
          <p:nvPr/>
        </p:nvCxnSpPr>
        <p:spPr>
          <a:xfrm>
            <a:off x="7867642" y="849453"/>
            <a:ext cx="795072" cy="5750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Cartoon eyes and text on a dark background&#10;&#10;AI-generated content may be incorrect.">
            <a:extLst>
              <a:ext uri="{FF2B5EF4-FFF2-40B4-BE49-F238E27FC236}">
                <a16:creationId xmlns:a16="http://schemas.microsoft.com/office/drawing/2014/main" id="{2E155A60-00C5-B97E-3147-63AEF20F95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208" t="-12" r="24638" b="12829"/>
          <a:stretch>
            <a:fillRect/>
          </a:stretch>
        </p:blipFill>
        <p:spPr>
          <a:xfrm>
            <a:off x="2263110" y="388575"/>
            <a:ext cx="1316997" cy="13998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FC5D3F-A41D-6BC0-423B-376419E6BF08}"/>
              </a:ext>
            </a:extLst>
          </p:cNvPr>
          <p:cNvSpPr txBox="1"/>
          <p:nvPr/>
        </p:nvSpPr>
        <p:spPr>
          <a:xfrm>
            <a:off x="3929804" y="480121"/>
            <a:ext cx="261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VEHICLE DETECTION </a:t>
            </a:r>
            <a:endParaRPr lang="en-IN" dirty="0">
              <a:latin typeface="Aptos" panose="020B0004020202020204" pitchFamily="34" charset="0"/>
            </a:endParaRPr>
          </a:p>
        </p:txBody>
      </p:sp>
      <p:pic>
        <p:nvPicPr>
          <p:cNvPr id="29" name="Picture 28" descr="A road with cars and motorcycles on it&#10;&#10;AI-generated content may be incorrect.">
            <a:extLst>
              <a:ext uri="{FF2B5EF4-FFF2-40B4-BE49-F238E27FC236}">
                <a16:creationId xmlns:a16="http://schemas.microsoft.com/office/drawing/2014/main" id="{9C9B491A-51D5-E65D-99E6-8A4AFB8BE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051" y="925528"/>
            <a:ext cx="3579015" cy="208201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309C056-6FC7-363B-FC53-3215814D5427}"/>
              </a:ext>
            </a:extLst>
          </p:cNvPr>
          <p:cNvSpPr/>
          <p:nvPr/>
        </p:nvSpPr>
        <p:spPr>
          <a:xfrm>
            <a:off x="644273" y="1385716"/>
            <a:ext cx="168815" cy="508764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A pair of security cameras&#10;&#10;AI-generated content may be incorrect.">
            <a:extLst>
              <a:ext uri="{FF2B5EF4-FFF2-40B4-BE49-F238E27FC236}">
                <a16:creationId xmlns:a16="http://schemas.microsoft.com/office/drawing/2014/main" id="{CDFDFDDF-21F0-9788-2445-55D748D1A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22" b="97778" l="3000" r="98917">
                        <a14:foregroundMark x1="16083" y1="18000" x2="3000" y2="51333"/>
                        <a14:foregroundMark x1="3000" y1="51333" x2="21750" y2="18444"/>
                        <a14:foregroundMark x1="21750" y1="18444" x2="17833" y2="17111"/>
                        <a14:foregroundMark x1="91667" y1="29222" x2="93500" y2="27667"/>
                        <a14:foregroundMark x1="94667" y1="29222" x2="98917" y2="38111"/>
                        <a14:foregroundMark x1="34167" y1="79222" x2="31750" y2="78444"/>
                        <a14:foregroundMark x1="31833" y1="8889" x2="19750" y2="54889"/>
                        <a14:foregroundMark x1="19750" y1="54889" x2="32750" y2="96556"/>
                        <a14:foregroundMark x1="32750" y1="96556" x2="34750" y2="97778"/>
                        <a14:foregroundMark x1="12500" y1="10444" x2="40369" y2="4736"/>
                        <a14:foregroundMark x1="39674" y1="3876" x2="13250" y2="2222"/>
                        <a14:foregroundMark x1="13250" y1="2222" x2="16583" y2="6556"/>
                        <a14:backgroundMark x1="41750" y1="3444" x2="43500" y2="4222"/>
                        <a14:backgroundMark x1="42917" y1="2667" x2="40583" y2="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934" y="1536268"/>
            <a:ext cx="1578450" cy="1288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E0897D-2D3B-00EC-C2C6-C52B4E316174}"/>
              </a:ext>
            </a:extLst>
          </p:cNvPr>
          <p:cNvSpPr txBox="1"/>
          <p:nvPr/>
        </p:nvSpPr>
        <p:spPr>
          <a:xfrm>
            <a:off x="1434547" y="324608"/>
            <a:ext cx="905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VIDEO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FEED</a:t>
            </a:r>
          </a:p>
        </p:txBody>
      </p:sp>
      <p:pic>
        <p:nvPicPr>
          <p:cNvPr id="59" name="Picture 58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31ADF96D-2223-CD9D-0246-EA8EE43667B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66817" r="41804"/>
          <a:stretch>
            <a:fillRect/>
          </a:stretch>
        </p:blipFill>
        <p:spPr>
          <a:xfrm>
            <a:off x="5498532" y="4508628"/>
            <a:ext cx="2361389" cy="90116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58C5B4-A674-038F-A7D5-EA467755D1FD}"/>
              </a:ext>
            </a:extLst>
          </p:cNvPr>
          <p:cNvSpPr txBox="1"/>
          <p:nvPr/>
        </p:nvSpPr>
        <p:spPr>
          <a:xfrm>
            <a:off x="699224" y="2531099"/>
            <a:ext cx="1494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FRAME GRABBER</a:t>
            </a:r>
          </a:p>
        </p:txBody>
      </p:sp>
      <p:cxnSp>
        <p:nvCxnSpPr>
          <p:cNvPr id="17420" name="Straight Arrow Connector 17419">
            <a:extLst>
              <a:ext uri="{FF2B5EF4-FFF2-40B4-BE49-F238E27FC236}">
                <a16:creationId xmlns:a16="http://schemas.microsoft.com/office/drawing/2014/main" id="{9E04C23A-CC71-8F65-47F0-5773105BFB1F}"/>
              </a:ext>
            </a:extLst>
          </p:cNvPr>
          <p:cNvCxnSpPr>
            <a:cxnSpLocks/>
          </p:cNvCxnSpPr>
          <p:nvPr/>
        </p:nvCxnSpPr>
        <p:spPr>
          <a:xfrm>
            <a:off x="3523237" y="811887"/>
            <a:ext cx="34316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22" name="Oval 17421">
            <a:extLst>
              <a:ext uri="{FF2B5EF4-FFF2-40B4-BE49-F238E27FC236}">
                <a16:creationId xmlns:a16="http://schemas.microsoft.com/office/drawing/2014/main" id="{2E5F2E93-2C1A-7520-D10E-7657F27614B7}"/>
              </a:ext>
            </a:extLst>
          </p:cNvPr>
          <p:cNvSpPr/>
          <p:nvPr/>
        </p:nvSpPr>
        <p:spPr>
          <a:xfrm>
            <a:off x="3396343" y="2713055"/>
            <a:ext cx="1251857" cy="200967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26" name="Freeform: Shape 17425">
            <a:extLst>
              <a:ext uri="{FF2B5EF4-FFF2-40B4-BE49-F238E27FC236}">
                <a16:creationId xmlns:a16="http://schemas.microsoft.com/office/drawing/2014/main" id="{D4994CAC-C2B1-9DE1-FBCB-381C2043C1C9}"/>
              </a:ext>
            </a:extLst>
          </p:cNvPr>
          <p:cNvSpPr/>
          <p:nvPr/>
        </p:nvSpPr>
        <p:spPr>
          <a:xfrm>
            <a:off x="2954215" y="2852760"/>
            <a:ext cx="512466" cy="603873"/>
          </a:xfrm>
          <a:custGeom>
            <a:avLst/>
            <a:gdLst>
              <a:gd name="connsiteX0" fmla="*/ 512466 w 512466"/>
              <a:gd name="connsiteY0" fmla="*/ 11020 h 603873"/>
              <a:gd name="connsiteX1" fmla="*/ 452176 w 512466"/>
              <a:gd name="connsiteY1" fmla="*/ 972 h 603873"/>
              <a:gd name="connsiteX2" fmla="*/ 321548 w 512466"/>
              <a:gd name="connsiteY2" fmla="*/ 91407 h 603873"/>
              <a:gd name="connsiteX3" fmla="*/ 281354 w 512466"/>
              <a:gd name="connsiteY3" fmla="*/ 161745 h 603873"/>
              <a:gd name="connsiteX4" fmla="*/ 251209 w 512466"/>
              <a:gd name="connsiteY4" fmla="*/ 302422 h 603873"/>
              <a:gd name="connsiteX5" fmla="*/ 261258 w 512466"/>
              <a:gd name="connsiteY5" fmla="*/ 402906 h 603873"/>
              <a:gd name="connsiteX6" fmla="*/ 311499 w 512466"/>
              <a:gd name="connsiteY6" fmla="*/ 423003 h 603873"/>
              <a:gd name="connsiteX7" fmla="*/ 401934 w 512466"/>
              <a:gd name="connsiteY7" fmla="*/ 402906 h 603873"/>
              <a:gd name="connsiteX8" fmla="*/ 381838 w 512466"/>
              <a:gd name="connsiteY8" fmla="*/ 292374 h 603873"/>
              <a:gd name="connsiteX9" fmla="*/ 150726 w 512466"/>
              <a:gd name="connsiteY9" fmla="*/ 342616 h 603873"/>
              <a:gd name="connsiteX10" fmla="*/ 30145 w 512466"/>
              <a:gd name="connsiteY10" fmla="*/ 523486 h 603873"/>
              <a:gd name="connsiteX11" fmla="*/ 0 w 512466"/>
              <a:gd name="connsiteY11" fmla="*/ 603873 h 60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2466" h="603873">
                <a:moveTo>
                  <a:pt x="512466" y="11020"/>
                </a:moveTo>
                <a:cubicBezTo>
                  <a:pt x="492369" y="7671"/>
                  <a:pt x="472098" y="-3297"/>
                  <a:pt x="452176" y="972"/>
                </a:cubicBezTo>
                <a:cubicBezTo>
                  <a:pt x="403448" y="11414"/>
                  <a:pt x="351197" y="51875"/>
                  <a:pt x="321548" y="91407"/>
                </a:cubicBezTo>
                <a:cubicBezTo>
                  <a:pt x="305346" y="113010"/>
                  <a:pt x="294752" y="138299"/>
                  <a:pt x="281354" y="161745"/>
                </a:cubicBezTo>
                <a:cubicBezTo>
                  <a:pt x="268649" y="206216"/>
                  <a:pt x="251209" y="255189"/>
                  <a:pt x="251209" y="302422"/>
                </a:cubicBezTo>
                <a:cubicBezTo>
                  <a:pt x="251209" y="336084"/>
                  <a:pt x="246204" y="372798"/>
                  <a:pt x="261258" y="402906"/>
                </a:cubicBezTo>
                <a:cubicBezTo>
                  <a:pt x="269324" y="419039"/>
                  <a:pt x="294752" y="416304"/>
                  <a:pt x="311499" y="423003"/>
                </a:cubicBezTo>
                <a:cubicBezTo>
                  <a:pt x="341644" y="416304"/>
                  <a:pt x="387294" y="430095"/>
                  <a:pt x="401934" y="402906"/>
                </a:cubicBezTo>
                <a:cubicBezTo>
                  <a:pt x="419688" y="369934"/>
                  <a:pt x="418252" y="301113"/>
                  <a:pt x="381838" y="292374"/>
                </a:cubicBezTo>
                <a:cubicBezTo>
                  <a:pt x="305178" y="273976"/>
                  <a:pt x="227763" y="325869"/>
                  <a:pt x="150726" y="342616"/>
                </a:cubicBezTo>
                <a:cubicBezTo>
                  <a:pt x="64156" y="429185"/>
                  <a:pt x="78988" y="397887"/>
                  <a:pt x="30145" y="523486"/>
                </a:cubicBezTo>
                <a:cubicBezTo>
                  <a:pt x="-3897" y="611023"/>
                  <a:pt x="29749" y="574127"/>
                  <a:pt x="0" y="603873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27" name="TextBox 17426">
            <a:extLst>
              <a:ext uri="{FF2B5EF4-FFF2-40B4-BE49-F238E27FC236}">
                <a16:creationId xmlns:a16="http://schemas.microsoft.com/office/drawing/2014/main" id="{EF5E55FF-B5DA-5EDA-0F8A-8D55D851DF1E}"/>
              </a:ext>
            </a:extLst>
          </p:cNvPr>
          <p:cNvSpPr txBox="1"/>
          <p:nvPr/>
        </p:nvSpPr>
        <p:spPr>
          <a:xfrm>
            <a:off x="2175391" y="3427187"/>
            <a:ext cx="160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CONGESTION 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LEVEL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7428" name="Oval 17427">
            <a:extLst>
              <a:ext uri="{FF2B5EF4-FFF2-40B4-BE49-F238E27FC236}">
                <a16:creationId xmlns:a16="http://schemas.microsoft.com/office/drawing/2014/main" id="{38B1FC92-F397-F236-2073-0E9E3C2D4A64}"/>
              </a:ext>
            </a:extLst>
          </p:cNvPr>
          <p:cNvSpPr/>
          <p:nvPr/>
        </p:nvSpPr>
        <p:spPr>
          <a:xfrm>
            <a:off x="5948624" y="849453"/>
            <a:ext cx="1179442" cy="115016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29" name="Freeform: Shape 17428">
            <a:extLst>
              <a:ext uri="{FF2B5EF4-FFF2-40B4-BE49-F238E27FC236}">
                <a16:creationId xmlns:a16="http://schemas.microsoft.com/office/drawing/2014/main" id="{5D3E3604-0DB0-8C4A-2F3C-6825DEA20F69}"/>
              </a:ext>
            </a:extLst>
          </p:cNvPr>
          <p:cNvSpPr/>
          <p:nvPr/>
        </p:nvSpPr>
        <p:spPr>
          <a:xfrm>
            <a:off x="4933741" y="2009670"/>
            <a:ext cx="1436914" cy="1637882"/>
          </a:xfrm>
          <a:custGeom>
            <a:avLst/>
            <a:gdLst>
              <a:gd name="connsiteX0" fmla="*/ 1436914 w 1436914"/>
              <a:gd name="connsiteY0" fmla="*/ 0 h 1637882"/>
              <a:gd name="connsiteX1" fmla="*/ 1346479 w 1436914"/>
              <a:gd name="connsiteY1" fmla="*/ 20097 h 1637882"/>
              <a:gd name="connsiteX2" fmla="*/ 1286189 w 1436914"/>
              <a:gd name="connsiteY2" fmla="*/ 80387 h 1637882"/>
              <a:gd name="connsiteX3" fmla="*/ 1205802 w 1436914"/>
              <a:gd name="connsiteY3" fmla="*/ 130629 h 1637882"/>
              <a:gd name="connsiteX4" fmla="*/ 1115367 w 1436914"/>
              <a:gd name="connsiteY4" fmla="*/ 251209 h 1637882"/>
              <a:gd name="connsiteX5" fmla="*/ 1075173 w 1436914"/>
              <a:gd name="connsiteY5" fmla="*/ 401934 h 1637882"/>
              <a:gd name="connsiteX6" fmla="*/ 1085222 w 1436914"/>
              <a:gd name="connsiteY6" fmla="*/ 572756 h 1637882"/>
              <a:gd name="connsiteX7" fmla="*/ 1105318 w 1436914"/>
              <a:gd name="connsiteY7" fmla="*/ 602901 h 1637882"/>
              <a:gd name="connsiteX8" fmla="*/ 1215850 w 1436914"/>
              <a:gd name="connsiteY8" fmla="*/ 703385 h 1637882"/>
              <a:gd name="connsiteX9" fmla="*/ 1245995 w 1436914"/>
              <a:gd name="connsiteY9" fmla="*/ 723482 h 1637882"/>
              <a:gd name="connsiteX10" fmla="*/ 1386672 w 1436914"/>
              <a:gd name="connsiteY10" fmla="*/ 703385 h 1637882"/>
              <a:gd name="connsiteX11" fmla="*/ 1366575 w 1436914"/>
              <a:gd name="connsiteY11" fmla="*/ 663192 h 1637882"/>
              <a:gd name="connsiteX12" fmla="*/ 1336430 w 1436914"/>
              <a:gd name="connsiteY12" fmla="*/ 633046 h 1637882"/>
              <a:gd name="connsiteX13" fmla="*/ 1316334 w 1436914"/>
              <a:gd name="connsiteY13" fmla="*/ 592853 h 1637882"/>
              <a:gd name="connsiteX14" fmla="*/ 1215850 w 1436914"/>
              <a:gd name="connsiteY14" fmla="*/ 552660 h 1637882"/>
              <a:gd name="connsiteX15" fmla="*/ 1075173 w 1436914"/>
              <a:gd name="connsiteY15" fmla="*/ 562708 h 1637882"/>
              <a:gd name="connsiteX16" fmla="*/ 1024932 w 1436914"/>
              <a:gd name="connsiteY16" fmla="*/ 612950 h 1637882"/>
              <a:gd name="connsiteX17" fmla="*/ 984738 w 1436914"/>
              <a:gd name="connsiteY17" fmla="*/ 663192 h 1637882"/>
              <a:gd name="connsiteX18" fmla="*/ 934496 w 1436914"/>
              <a:gd name="connsiteY18" fmla="*/ 783772 h 1637882"/>
              <a:gd name="connsiteX19" fmla="*/ 924448 w 1436914"/>
              <a:gd name="connsiteY19" fmla="*/ 834014 h 1637882"/>
              <a:gd name="connsiteX20" fmla="*/ 934496 w 1436914"/>
              <a:gd name="connsiteY20" fmla="*/ 974690 h 1637882"/>
              <a:gd name="connsiteX21" fmla="*/ 964641 w 1436914"/>
              <a:gd name="connsiteY21" fmla="*/ 984739 h 1637882"/>
              <a:gd name="connsiteX22" fmla="*/ 1034980 w 1436914"/>
              <a:gd name="connsiteY22" fmla="*/ 1004835 h 1637882"/>
              <a:gd name="connsiteX23" fmla="*/ 1085222 w 1436914"/>
              <a:gd name="connsiteY23" fmla="*/ 984739 h 1637882"/>
              <a:gd name="connsiteX24" fmla="*/ 1024932 w 1436914"/>
              <a:gd name="connsiteY24" fmla="*/ 854110 h 1637882"/>
              <a:gd name="connsiteX25" fmla="*/ 602901 w 1436914"/>
              <a:gd name="connsiteY25" fmla="*/ 884255 h 1637882"/>
              <a:gd name="connsiteX26" fmla="*/ 562707 w 1436914"/>
              <a:gd name="connsiteY26" fmla="*/ 914400 h 1637882"/>
              <a:gd name="connsiteX27" fmla="*/ 462224 w 1436914"/>
              <a:gd name="connsiteY27" fmla="*/ 994787 h 1637882"/>
              <a:gd name="connsiteX28" fmla="*/ 401934 w 1436914"/>
              <a:gd name="connsiteY28" fmla="*/ 1115367 h 1637882"/>
              <a:gd name="connsiteX29" fmla="*/ 391885 w 1436914"/>
              <a:gd name="connsiteY29" fmla="*/ 1316334 h 1637882"/>
              <a:gd name="connsiteX30" fmla="*/ 422030 w 1436914"/>
              <a:gd name="connsiteY30" fmla="*/ 1336431 h 1637882"/>
              <a:gd name="connsiteX31" fmla="*/ 492369 w 1436914"/>
              <a:gd name="connsiteY31" fmla="*/ 1356528 h 1637882"/>
              <a:gd name="connsiteX32" fmla="*/ 612949 w 1436914"/>
              <a:gd name="connsiteY32" fmla="*/ 1326383 h 1637882"/>
              <a:gd name="connsiteX33" fmla="*/ 562707 w 1436914"/>
              <a:gd name="connsiteY33" fmla="*/ 1145512 h 1637882"/>
              <a:gd name="connsiteX34" fmla="*/ 482321 w 1436914"/>
              <a:gd name="connsiteY34" fmla="*/ 1125416 h 1637882"/>
              <a:gd name="connsiteX35" fmla="*/ 200967 w 1436914"/>
              <a:gd name="connsiteY35" fmla="*/ 1195754 h 1637882"/>
              <a:gd name="connsiteX36" fmla="*/ 80386 w 1436914"/>
              <a:gd name="connsiteY36" fmla="*/ 1296238 h 1637882"/>
              <a:gd name="connsiteX37" fmla="*/ 50241 w 1436914"/>
              <a:gd name="connsiteY37" fmla="*/ 1326383 h 1637882"/>
              <a:gd name="connsiteX38" fmla="*/ 30145 w 1436914"/>
              <a:gd name="connsiteY38" fmla="*/ 1426866 h 1637882"/>
              <a:gd name="connsiteX39" fmla="*/ 20096 w 1436914"/>
              <a:gd name="connsiteY39" fmla="*/ 1607737 h 1637882"/>
              <a:gd name="connsiteX40" fmla="*/ 0 w 1436914"/>
              <a:gd name="connsiteY40" fmla="*/ 1637882 h 16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36914" h="1637882">
                <a:moveTo>
                  <a:pt x="1436914" y="0"/>
                </a:moveTo>
                <a:cubicBezTo>
                  <a:pt x="1436311" y="121"/>
                  <a:pt x="1352153" y="16125"/>
                  <a:pt x="1346479" y="20097"/>
                </a:cubicBezTo>
                <a:cubicBezTo>
                  <a:pt x="1323196" y="36395"/>
                  <a:pt x="1308537" y="62828"/>
                  <a:pt x="1286189" y="80387"/>
                </a:cubicBezTo>
                <a:cubicBezTo>
                  <a:pt x="1261342" y="99909"/>
                  <a:pt x="1230848" y="111363"/>
                  <a:pt x="1205802" y="130629"/>
                </a:cubicBezTo>
                <a:cubicBezTo>
                  <a:pt x="1163686" y="163026"/>
                  <a:pt x="1136275" y="202425"/>
                  <a:pt x="1115367" y="251209"/>
                </a:cubicBezTo>
                <a:cubicBezTo>
                  <a:pt x="1107062" y="270587"/>
                  <a:pt x="1079233" y="385696"/>
                  <a:pt x="1075173" y="401934"/>
                </a:cubicBezTo>
                <a:cubicBezTo>
                  <a:pt x="1078523" y="458875"/>
                  <a:pt x="1076761" y="516348"/>
                  <a:pt x="1085222" y="572756"/>
                </a:cubicBezTo>
                <a:cubicBezTo>
                  <a:pt x="1087013" y="584699"/>
                  <a:pt x="1097295" y="593875"/>
                  <a:pt x="1105318" y="602901"/>
                </a:cubicBezTo>
                <a:cubicBezTo>
                  <a:pt x="1142826" y="645099"/>
                  <a:pt x="1172050" y="670535"/>
                  <a:pt x="1215850" y="703385"/>
                </a:cubicBezTo>
                <a:cubicBezTo>
                  <a:pt x="1225511" y="710631"/>
                  <a:pt x="1235947" y="716783"/>
                  <a:pt x="1245995" y="723482"/>
                </a:cubicBezTo>
                <a:cubicBezTo>
                  <a:pt x="1292887" y="716783"/>
                  <a:pt x="1344304" y="724569"/>
                  <a:pt x="1386672" y="703385"/>
                </a:cubicBezTo>
                <a:cubicBezTo>
                  <a:pt x="1400070" y="696686"/>
                  <a:pt x="1375281" y="675381"/>
                  <a:pt x="1366575" y="663192"/>
                </a:cubicBezTo>
                <a:cubicBezTo>
                  <a:pt x="1358315" y="651628"/>
                  <a:pt x="1344690" y="644610"/>
                  <a:pt x="1336430" y="633046"/>
                </a:cubicBezTo>
                <a:cubicBezTo>
                  <a:pt x="1327724" y="620857"/>
                  <a:pt x="1326926" y="603445"/>
                  <a:pt x="1316334" y="592853"/>
                </a:cubicBezTo>
                <a:cubicBezTo>
                  <a:pt x="1283890" y="560409"/>
                  <a:pt x="1256872" y="560864"/>
                  <a:pt x="1215850" y="552660"/>
                </a:cubicBezTo>
                <a:cubicBezTo>
                  <a:pt x="1168958" y="556009"/>
                  <a:pt x="1120003" y="548551"/>
                  <a:pt x="1075173" y="562708"/>
                </a:cubicBezTo>
                <a:cubicBezTo>
                  <a:pt x="1052588" y="569840"/>
                  <a:pt x="1040776" y="595346"/>
                  <a:pt x="1024932" y="612950"/>
                </a:cubicBezTo>
                <a:cubicBezTo>
                  <a:pt x="1010585" y="628892"/>
                  <a:pt x="996252" y="645098"/>
                  <a:pt x="984738" y="663192"/>
                </a:cubicBezTo>
                <a:cubicBezTo>
                  <a:pt x="962404" y="698288"/>
                  <a:pt x="945402" y="743784"/>
                  <a:pt x="934496" y="783772"/>
                </a:cubicBezTo>
                <a:cubicBezTo>
                  <a:pt x="930002" y="800249"/>
                  <a:pt x="927797" y="817267"/>
                  <a:pt x="924448" y="834014"/>
                </a:cubicBezTo>
                <a:cubicBezTo>
                  <a:pt x="927797" y="880906"/>
                  <a:pt x="922383" y="929266"/>
                  <a:pt x="934496" y="974690"/>
                </a:cubicBezTo>
                <a:cubicBezTo>
                  <a:pt x="937225" y="984924"/>
                  <a:pt x="954496" y="981695"/>
                  <a:pt x="964641" y="984739"/>
                </a:cubicBezTo>
                <a:cubicBezTo>
                  <a:pt x="987997" y="991746"/>
                  <a:pt x="1011534" y="998136"/>
                  <a:pt x="1034980" y="1004835"/>
                </a:cubicBezTo>
                <a:cubicBezTo>
                  <a:pt x="1051727" y="998136"/>
                  <a:pt x="1079918" y="1001979"/>
                  <a:pt x="1085222" y="984739"/>
                </a:cubicBezTo>
                <a:cubicBezTo>
                  <a:pt x="1119146" y="874487"/>
                  <a:pt x="1087288" y="879053"/>
                  <a:pt x="1024932" y="854110"/>
                </a:cubicBezTo>
                <a:cubicBezTo>
                  <a:pt x="993187" y="854992"/>
                  <a:pt x="715958" y="827728"/>
                  <a:pt x="602901" y="884255"/>
                </a:cubicBezTo>
                <a:cubicBezTo>
                  <a:pt x="587922" y="891745"/>
                  <a:pt x="576642" y="905110"/>
                  <a:pt x="562707" y="914400"/>
                </a:cubicBezTo>
                <a:cubicBezTo>
                  <a:pt x="519589" y="943145"/>
                  <a:pt x="493009" y="947210"/>
                  <a:pt x="462224" y="994787"/>
                </a:cubicBezTo>
                <a:cubicBezTo>
                  <a:pt x="437812" y="1032515"/>
                  <a:pt x="401934" y="1115367"/>
                  <a:pt x="401934" y="1115367"/>
                </a:cubicBezTo>
                <a:cubicBezTo>
                  <a:pt x="384533" y="1193672"/>
                  <a:pt x="366197" y="1232848"/>
                  <a:pt x="391885" y="1316334"/>
                </a:cubicBezTo>
                <a:cubicBezTo>
                  <a:pt x="395437" y="1327877"/>
                  <a:pt x="411228" y="1331030"/>
                  <a:pt x="422030" y="1336431"/>
                </a:cubicBezTo>
                <a:cubicBezTo>
                  <a:pt x="436442" y="1343637"/>
                  <a:pt x="479496" y="1353310"/>
                  <a:pt x="492369" y="1356528"/>
                </a:cubicBezTo>
                <a:cubicBezTo>
                  <a:pt x="532562" y="1346480"/>
                  <a:pt x="593653" y="1363046"/>
                  <a:pt x="612949" y="1326383"/>
                </a:cubicBezTo>
                <a:cubicBezTo>
                  <a:pt x="657113" y="1242472"/>
                  <a:pt x="623085" y="1175701"/>
                  <a:pt x="562707" y="1145512"/>
                </a:cubicBezTo>
                <a:cubicBezTo>
                  <a:pt x="542110" y="1135213"/>
                  <a:pt x="501428" y="1129237"/>
                  <a:pt x="482321" y="1125416"/>
                </a:cubicBezTo>
                <a:cubicBezTo>
                  <a:pt x="171130" y="1139561"/>
                  <a:pt x="337202" y="1082224"/>
                  <a:pt x="200967" y="1195754"/>
                </a:cubicBezTo>
                <a:cubicBezTo>
                  <a:pt x="33088" y="1335654"/>
                  <a:pt x="256530" y="1120096"/>
                  <a:pt x="80386" y="1296238"/>
                </a:cubicBezTo>
                <a:lnTo>
                  <a:pt x="50241" y="1326383"/>
                </a:lnTo>
                <a:cubicBezTo>
                  <a:pt x="43542" y="1359877"/>
                  <a:pt x="33784" y="1392903"/>
                  <a:pt x="30145" y="1426866"/>
                </a:cubicBezTo>
                <a:cubicBezTo>
                  <a:pt x="23712" y="1486906"/>
                  <a:pt x="28635" y="1547961"/>
                  <a:pt x="20096" y="1607737"/>
                </a:cubicBezTo>
                <a:cubicBezTo>
                  <a:pt x="18388" y="1619692"/>
                  <a:pt x="0" y="1637882"/>
                  <a:pt x="0" y="163788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30" name="TextBox 17429">
            <a:extLst>
              <a:ext uri="{FF2B5EF4-FFF2-40B4-BE49-F238E27FC236}">
                <a16:creationId xmlns:a16="http://schemas.microsoft.com/office/drawing/2014/main" id="{DAC74BCF-3DF3-D957-3189-9B60C1459E56}"/>
              </a:ext>
            </a:extLst>
          </p:cNvPr>
          <p:cNvSpPr txBox="1"/>
          <p:nvPr/>
        </p:nvSpPr>
        <p:spPr>
          <a:xfrm>
            <a:off x="4229485" y="3441656"/>
            <a:ext cx="160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KPI METRICS</a:t>
            </a:r>
          </a:p>
        </p:txBody>
      </p:sp>
      <p:sp>
        <p:nvSpPr>
          <p:cNvPr id="17431" name="Rectangle 17430">
            <a:extLst>
              <a:ext uri="{FF2B5EF4-FFF2-40B4-BE49-F238E27FC236}">
                <a16:creationId xmlns:a16="http://schemas.microsoft.com/office/drawing/2014/main" id="{1AC841F9-B0BF-1A95-3450-B7BFEB65E693}"/>
              </a:ext>
            </a:extLst>
          </p:cNvPr>
          <p:cNvSpPr/>
          <p:nvPr/>
        </p:nvSpPr>
        <p:spPr>
          <a:xfrm>
            <a:off x="8515905" y="3319046"/>
            <a:ext cx="2150347" cy="245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5E897D1-4E4C-91C5-28E3-7AA906C45BF9}"/>
              </a:ext>
            </a:extLst>
          </p:cNvPr>
          <p:cNvSpPr/>
          <p:nvPr/>
        </p:nvSpPr>
        <p:spPr>
          <a:xfrm>
            <a:off x="6139516" y="3014505"/>
            <a:ext cx="2361389" cy="1487157"/>
          </a:xfrm>
          <a:custGeom>
            <a:avLst/>
            <a:gdLst>
              <a:gd name="connsiteX0" fmla="*/ 2361389 w 2361389"/>
              <a:gd name="connsiteY0" fmla="*/ 432080 h 1487157"/>
              <a:gd name="connsiteX1" fmla="*/ 2321196 w 2361389"/>
              <a:gd name="connsiteY1" fmla="*/ 371790 h 1487157"/>
              <a:gd name="connsiteX2" fmla="*/ 2069987 w 2361389"/>
              <a:gd name="connsiteY2" fmla="*/ 110532 h 1487157"/>
              <a:gd name="connsiteX3" fmla="*/ 1969504 w 2361389"/>
              <a:gd name="connsiteY3" fmla="*/ 40194 h 1487157"/>
              <a:gd name="connsiteX4" fmla="*/ 1838875 w 2361389"/>
              <a:gd name="connsiteY4" fmla="*/ 0 h 1487157"/>
              <a:gd name="connsiteX5" fmla="*/ 1225926 w 2361389"/>
              <a:gd name="connsiteY5" fmla="*/ 180871 h 1487157"/>
              <a:gd name="connsiteX6" fmla="*/ 1165636 w 2361389"/>
              <a:gd name="connsiteY6" fmla="*/ 281354 h 1487157"/>
              <a:gd name="connsiteX7" fmla="*/ 1336458 w 2361389"/>
              <a:gd name="connsiteY7" fmla="*/ 733530 h 1487157"/>
              <a:gd name="connsiteX8" fmla="*/ 1416844 w 2361389"/>
              <a:gd name="connsiteY8" fmla="*/ 783772 h 1487157"/>
              <a:gd name="connsiteX9" fmla="*/ 1537425 w 2361389"/>
              <a:gd name="connsiteY9" fmla="*/ 793820 h 1487157"/>
              <a:gd name="connsiteX10" fmla="*/ 1748440 w 2361389"/>
              <a:gd name="connsiteY10" fmla="*/ 723482 h 1487157"/>
              <a:gd name="connsiteX11" fmla="*/ 1758488 w 2361389"/>
              <a:gd name="connsiteY11" fmla="*/ 552660 h 1487157"/>
              <a:gd name="connsiteX12" fmla="*/ 1738392 w 2361389"/>
              <a:gd name="connsiteY12" fmla="*/ 452176 h 1487157"/>
              <a:gd name="connsiteX13" fmla="*/ 1467086 w 2361389"/>
              <a:gd name="connsiteY13" fmla="*/ 371790 h 1487157"/>
              <a:gd name="connsiteX14" fmla="*/ 663218 w 2361389"/>
              <a:gd name="connsiteY14" fmla="*/ 502418 h 1487157"/>
              <a:gd name="connsiteX15" fmla="*/ 562735 w 2361389"/>
              <a:gd name="connsiteY15" fmla="*/ 582805 h 1487157"/>
              <a:gd name="connsiteX16" fmla="*/ 512493 w 2361389"/>
              <a:gd name="connsiteY16" fmla="*/ 693337 h 1487157"/>
              <a:gd name="connsiteX17" fmla="*/ 562735 w 2361389"/>
              <a:gd name="connsiteY17" fmla="*/ 1055077 h 1487157"/>
              <a:gd name="connsiteX18" fmla="*/ 763702 w 2361389"/>
              <a:gd name="connsiteY18" fmla="*/ 1125416 h 1487157"/>
              <a:gd name="connsiteX19" fmla="*/ 924475 w 2361389"/>
              <a:gd name="connsiteY19" fmla="*/ 1115368 h 1487157"/>
              <a:gd name="connsiteX20" fmla="*/ 954620 w 2361389"/>
              <a:gd name="connsiteY20" fmla="*/ 1045029 h 1487157"/>
              <a:gd name="connsiteX21" fmla="*/ 934524 w 2361389"/>
              <a:gd name="connsiteY21" fmla="*/ 874207 h 1487157"/>
              <a:gd name="connsiteX22" fmla="*/ 884282 w 2361389"/>
              <a:gd name="connsiteY22" fmla="*/ 813917 h 1487157"/>
              <a:gd name="connsiteX23" fmla="*/ 733557 w 2361389"/>
              <a:gd name="connsiteY23" fmla="*/ 763675 h 1487157"/>
              <a:gd name="connsiteX24" fmla="*/ 381864 w 2361389"/>
              <a:gd name="connsiteY24" fmla="*/ 813917 h 1487157"/>
              <a:gd name="connsiteX25" fmla="*/ 291429 w 2361389"/>
              <a:gd name="connsiteY25" fmla="*/ 864159 h 1487157"/>
              <a:gd name="connsiteX26" fmla="*/ 160800 w 2361389"/>
              <a:gd name="connsiteY26" fmla="*/ 1024932 h 1487157"/>
              <a:gd name="connsiteX27" fmla="*/ 80414 w 2361389"/>
              <a:gd name="connsiteY27" fmla="*/ 1215851 h 1487157"/>
              <a:gd name="connsiteX28" fmla="*/ 50269 w 2361389"/>
              <a:gd name="connsiteY28" fmla="*/ 1296238 h 1487157"/>
              <a:gd name="connsiteX29" fmla="*/ 30172 w 2361389"/>
              <a:gd name="connsiteY29" fmla="*/ 1376625 h 1487157"/>
              <a:gd name="connsiteX30" fmla="*/ 10075 w 2361389"/>
              <a:gd name="connsiteY30" fmla="*/ 1446963 h 1487157"/>
              <a:gd name="connsiteX31" fmla="*/ 27 w 2361389"/>
              <a:gd name="connsiteY31" fmla="*/ 1487157 h 1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61389" h="1487157">
                <a:moveTo>
                  <a:pt x="2361389" y="432080"/>
                </a:moveTo>
                <a:cubicBezTo>
                  <a:pt x="2347991" y="411983"/>
                  <a:pt x="2336579" y="390411"/>
                  <a:pt x="2321196" y="371790"/>
                </a:cubicBezTo>
                <a:cubicBezTo>
                  <a:pt x="2239022" y="272316"/>
                  <a:pt x="2168543" y="189377"/>
                  <a:pt x="2069987" y="110532"/>
                </a:cubicBezTo>
                <a:cubicBezTo>
                  <a:pt x="2038061" y="84991"/>
                  <a:pt x="2006388" y="57834"/>
                  <a:pt x="1969504" y="40194"/>
                </a:cubicBezTo>
                <a:cubicBezTo>
                  <a:pt x="1928405" y="20538"/>
                  <a:pt x="1882418" y="13398"/>
                  <a:pt x="1838875" y="0"/>
                </a:cubicBezTo>
                <a:cubicBezTo>
                  <a:pt x="1412610" y="58507"/>
                  <a:pt x="1403254" y="-51872"/>
                  <a:pt x="1225926" y="180871"/>
                </a:cubicBezTo>
                <a:cubicBezTo>
                  <a:pt x="1202253" y="211941"/>
                  <a:pt x="1185733" y="247860"/>
                  <a:pt x="1165636" y="281354"/>
                </a:cubicBezTo>
                <a:cubicBezTo>
                  <a:pt x="1225679" y="521528"/>
                  <a:pt x="1186533" y="602345"/>
                  <a:pt x="1336458" y="733530"/>
                </a:cubicBezTo>
                <a:cubicBezTo>
                  <a:pt x="1360238" y="754338"/>
                  <a:pt x="1386578" y="774692"/>
                  <a:pt x="1416844" y="783772"/>
                </a:cubicBezTo>
                <a:cubicBezTo>
                  <a:pt x="1455476" y="795362"/>
                  <a:pt x="1497231" y="790471"/>
                  <a:pt x="1537425" y="793820"/>
                </a:cubicBezTo>
                <a:cubicBezTo>
                  <a:pt x="1607763" y="770374"/>
                  <a:pt x="1698340" y="778137"/>
                  <a:pt x="1748440" y="723482"/>
                </a:cubicBezTo>
                <a:cubicBezTo>
                  <a:pt x="1786983" y="681435"/>
                  <a:pt x="1760599" y="609660"/>
                  <a:pt x="1758488" y="552660"/>
                </a:cubicBezTo>
                <a:cubicBezTo>
                  <a:pt x="1757224" y="518525"/>
                  <a:pt x="1759141" y="479310"/>
                  <a:pt x="1738392" y="452176"/>
                </a:cubicBezTo>
                <a:cubicBezTo>
                  <a:pt x="1666575" y="358261"/>
                  <a:pt x="1568145" y="378106"/>
                  <a:pt x="1467086" y="371790"/>
                </a:cubicBezTo>
                <a:cubicBezTo>
                  <a:pt x="1099018" y="401959"/>
                  <a:pt x="937409" y="351140"/>
                  <a:pt x="663218" y="502418"/>
                </a:cubicBezTo>
                <a:cubicBezTo>
                  <a:pt x="625661" y="523139"/>
                  <a:pt x="596229" y="556009"/>
                  <a:pt x="562735" y="582805"/>
                </a:cubicBezTo>
                <a:cubicBezTo>
                  <a:pt x="545988" y="619649"/>
                  <a:pt x="522709" y="654176"/>
                  <a:pt x="512493" y="693337"/>
                </a:cubicBezTo>
                <a:cubicBezTo>
                  <a:pt x="484895" y="799128"/>
                  <a:pt x="514577" y="974815"/>
                  <a:pt x="562735" y="1055077"/>
                </a:cubicBezTo>
                <a:cubicBezTo>
                  <a:pt x="597942" y="1113754"/>
                  <a:pt x="704542" y="1118021"/>
                  <a:pt x="763702" y="1125416"/>
                </a:cubicBezTo>
                <a:cubicBezTo>
                  <a:pt x="817293" y="1122067"/>
                  <a:pt x="874987" y="1136205"/>
                  <a:pt x="924475" y="1115368"/>
                </a:cubicBezTo>
                <a:cubicBezTo>
                  <a:pt x="947985" y="1105469"/>
                  <a:pt x="953558" y="1070516"/>
                  <a:pt x="954620" y="1045029"/>
                </a:cubicBezTo>
                <a:cubicBezTo>
                  <a:pt x="957007" y="987745"/>
                  <a:pt x="951217" y="929056"/>
                  <a:pt x="934524" y="874207"/>
                </a:cubicBezTo>
                <a:cubicBezTo>
                  <a:pt x="926907" y="849180"/>
                  <a:pt x="905210" y="829613"/>
                  <a:pt x="884282" y="813917"/>
                </a:cubicBezTo>
                <a:cubicBezTo>
                  <a:pt x="850095" y="788277"/>
                  <a:pt x="772058" y="773300"/>
                  <a:pt x="733557" y="763675"/>
                </a:cubicBezTo>
                <a:cubicBezTo>
                  <a:pt x="616326" y="780422"/>
                  <a:pt x="497340" y="787672"/>
                  <a:pt x="381864" y="813917"/>
                </a:cubicBezTo>
                <a:cubicBezTo>
                  <a:pt x="348237" y="821560"/>
                  <a:pt x="319846" y="844622"/>
                  <a:pt x="291429" y="864159"/>
                </a:cubicBezTo>
                <a:cubicBezTo>
                  <a:pt x="214509" y="917042"/>
                  <a:pt x="207791" y="939494"/>
                  <a:pt x="160800" y="1024932"/>
                </a:cubicBezTo>
                <a:cubicBezTo>
                  <a:pt x="99771" y="1135893"/>
                  <a:pt x="119497" y="1105115"/>
                  <a:pt x="80414" y="1215851"/>
                </a:cubicBezTo>
                <a:cubicBezTo>
                  <a:pt x="70889" y="1242837"/>
                  <a:pt x="58805" y="1268923"/>
                  <a:pt x="50269" y="1296238"/>
                </a:cubicBezTo>
                <a:cubicBezTo>
                  <a:pt x="42031" y="1322601"/>
                  <a:pt x="37289" y="1349937"/>
                  <a:pt x="30172" y="1376625"/>
                </a:cubicBezTo>
                <a:cubicBezTo>
                  <a:pt x="23889" y="1400186"/>
                  <a:pt x="17082" y="1423607"/>
                  <a:pt x="10075" y="1446963"/>
                </a:cubicBezTo>
                <a:cubicBezTo>
                  <a:pt x="-1032" y="1483987"/>
                  <a:pt x="27" y="1465346"/>
                  <a:pt x="27" y="1487157"/>
                </a:cubicBezTo>
              </a:path>
            </a:pathLst>
          </a:cu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 descr="Your startup LOGO">
            <a:extLst>
              <a:ext uri="{FF2B5EF4-FFF2-40B4-BE49-F238E27FC236}">
                <a16:creationId xmlns:a16="http://schemas.microsoft.com/office/drawing/2014/main" id="{7E3C7CEB-144A-1EE4-9DEF-6C9BFB63DE3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1274558" y="42119"/>
            <a:ext cx="888770" cy="61102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Group No.10</a:t>
            </a:r>
            <a:endParaRPr lang="en-IN" sz="1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456324-08C3-61F0-A446-55B64A01DB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768" y="4052752"/>
            <a:ext cx="4321003" cy="2114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C7EA75-71CB-E059-C2DF-3DAC55DDA89B}"/>
              </a:ext>
            </a:extLst>
          </p:cNvPr>
          <p:cNvSpPr txBox="1"/>
          <p:nvPr/>
        </p:nvSpPr>
        <p:spPr>
          <a:xfrm>
            <a:off x="1049768" y="5899509"/>
            <a:ext cx="446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 displaying live traffic metrics, trends, and camera feed.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7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92874"/>
            <a:ext cx="12191999" cy="365126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722122" y="-206707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 PROOF OF WORK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453801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ELC: Smart Traffic Management,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2874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96193" y="58944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Group No.10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C60D2-C0BC-8983-4F10-343B2D12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305" y="1"/>
            <a:ext cx="1251858" cy="1153674"/>
          </a:xfrm>
          <a:prstGeom prst="rect">
            <a:avLst/>
          </a:prstGeom>
        </p:spPr>
      </p:pic>
      <p:pic>
        <p:nvPicPr>
          <p:cNvPr id="4" name="clideo_editor_09e3e6b7316d4fffb5eaf1640a1872fc">
            <a:hlinkClick r:id="" action="ppaction://media"/>
            <a:extLst>
              <a:ext uri="{FF2B5EF4-FFF2-40B4-BE49-F238E27FC236}">
                <a16:creationId xmlns:a16="http://schemas.microsoft.com/office/drawing/2014/main" id="{0D619B57-71F6-FF02-417F-AC9EF803B5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1873" y="723481"/>
            <a:ext cx="9741169" cy="56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7682</TotalTime>
  <Words>254</Words>
  <Application>Microsoft Office PowerPoint</Application>
  <PresentationFormat>Widescreen</PresentationFormat>
  <Paragraphs>60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ＭＳ Ｐゴシック</vt:lpstr>
      <vt:lpstr>Aptos</vt:lpstr>
      <vt:lpstr>Aptos Display</vt:lpstr>
      <vt:lpstr>Arial</vt:lpstr>
      <vt:lpstr>Arial Black</vt:lpstr>
      <vt:lpstr>Calibri</vt:lpstr>
      <vt:lpstr>Times New Roman</vt:lpstr>
      <vt:lpstr>TradeGothic</vt:lpstr>
      <vt:lpstr>Wingdings</vt:lpstr>
      <vt:lpstr>Office Theme</vt:lpstr>
      <vt:lpstr>IoT-Driven  Smart Traffic Management System  for Urban Congestion Reduction</vt:lpstr>
      <vt:lpstr>    PROPOSED SYSTEM</vt:lpstr>
      <vt:lpstr>SYSTEM ARCHITECTURE AND TECHNICAL WORKFLOW</vt:lpstr>
      <vt:lpstr>  PROOF OF WORK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Smarth Kaushal</cp:lastModifiedBy>
  <cp:revision>150</cp:revision>
  <dcterms:created xsi:type="dcterms:W3CDTF">2013-12-12T18:46:50Z</dcterms:created>
  <dcterms:modified xsi:type="dcterms:W3CDTF">2025-07-17T07:01:32Z</dcterms:modified>
  <cp:category/>
</cp:coreProperties>
</file>